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media/image2.svg" ContentType="image/svg+xml"/>
  <Override PartName="/ppt/media/image4.svg" ContentType="image/svg+xml"/>
  <Override PartName="/ppt/media/image7.svg" ContentType="image/svg+xml"/>
  <Override PartName="/ppt/media/image9.svg" ContentType="image/svg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66" r:id="rId3"/>
  </p:sldIdLst>
  <p:sldSz cx="12192000" cy="6858000" type="screen16x9"/>
  <p:notesSz cx="7103745" cy="10234295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1" userDrawn="1">
          <p15:clr>
            <a:srgbClr val="A4A3A4"/>
          </p15:clr>
        </p15:guide>
        <p15:guide id="2" pos="389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8496B0"/>
    <a:srgbClr val="BCBCBC"/>
    <a:srgbClr val="005F5B"/>
    <a:srgbClr val="9CB26E"/>
    <a:srgbClr val="DEA364"/>
    <a:srgbClr val="B2B2B2"/>
    <a:srgbClr val="202020"/>
    <a:srgbClr val="323232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091"/>
        <p:guide pos="389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64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7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45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1048946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947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1048948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7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9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8940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941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p>
            <a:endParaRPr lang="zh-CN" altLang="en-US"/>
          </a:p>
        </p:txBody>
      </p:sp>
      <p:sp>
        <p:nvSpPr>
          <p:cNvPr id="1048942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48943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8944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7" Type="http://schemas.openxmlformats.org/officeDocument/2006/relationships/tags" Target="../tags/tag40.xml"/><Relationship Id="rId6" Type="http://schemas.openxmlformats.org/officeDocument/2006/relationships/tags" Target="../tags/tag39.xml"/><Relationship Id="rId5" Type="http://schemas.openxmlformats.org/officeDocument/2006/relationships/tags" Target="../tags/tag38.xml"/><Relationship Id="rId4" Type="http://schemas.openxmlformats.org/officeDocument/2006/relationships/tags" Target="../tags/tag37.xml"/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7" Type="http://schemas.openxmlformats.org/officeDocument/2006/relationships/tags" Target="../tags/tag46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7" Type="http://schemas.openxmlformats.org/officeDocument/2006/relationships/tags" Target="../tags/tag52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12.xml"/><Relationship Id="rId8" Type="http://schemas.openxmlformats.org/officeDocument/2006/relationships/tags" Target="../tags/tag11.xml"/><Relationship Id="rId7" Type="http://schemas.openxmlformats.org/officeDocument/2006/relationships/tags" Target="../tags/tag10.xml"/><Relationship Id="rId6" Type="http://schemas.openxmlformats.org/officeDocument/2006/relationships/tags" Target="../tags/tag9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tags" Target="../tags/tag13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tags" Target="../tags/tag14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7" Type="http://schemas.openxmlformats.org/officeDocument/2006/relationships/tags" Target="../tags/tag20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tags" Target="../tags/tag17.xml"/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9" Type="http://schemas.openxmlformats.org/officeDocument/2006/relationships/tags" Target="../tags/tag28.xml"/><Relationship Id="rId8" Type="http://schemas.openxmlformats.org/officeDocument/2006/relationships/tags" Target="../tags/tag27.xml"/><Relationship Id="rId7" Type="http://schemas.openxmlformats.org/officeDocument/2006/relationships/tags" Target="../tags/tag26.xml"/><Relationship Id="rId6" Type="http://schemas.openxmlformats.org/officeDocument/2006/relationships/tags" Target="../tags/tag25.xml"/><Relationship Id="rId5" Type="http://schemas.openxmlformats.org/officeDocument/2006/relationships/tags" Target="../tags/tag24.xml"/><Relationship Id="rId4" Type="http://schemas.openxmlformats.org/officeDocument/2006/relationships/tags" Target="../tags/tag23.xml"/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34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9" name="KSO_Shape"/>
          <p:cNvSpPr/>
          <p:nvPr userDrawn="1"/>
        </p:nvSpPr>
        <p:spPr>
          <a:xfrm rot="7381019">
            <a:off x="10695305" y="5648960"/>
            <a:ext cx="191770" cy="24828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048701" name="KSO_Shape"/>
          <p:cNvSpPr/>
          <p:nvPr userDrawn="1"/>
        </p:nvSpPr>
        <p:spPr>
          <a:xfrm rot="10154805">
            <a:off x="8432800" y="6116638"/>
            <a:ext cx="314325" cy="27622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048702" name="KSO_Shape"/>
          <p:cNvSpPr/>
          <p:nvPr userDrawn="1"/>
        </p:nvSpPr>
        <p:spPr>
          <a:xfrm rot="11738950">
            <a:off x="11517313" y="5037138"/>
            <a:ext cx="314325" cy="27622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048704" name="标题 3"/>
          <p:cNvSpPr>
            <a:spLocks noGrp="1"/>
          </p:cNvSpPr>
          <p:nvPr>
            <p:ph type="ctrTitle"/>
          </p:nvPr>
        </p:nvSpPr>
        <p:spPr>
          <a:xfrm>
            <a:off x="631099" y="3068972"/>
            <a:ext cx="6676572" cy="902363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705" name="副标题 4"/>
          <p:cNvSpPr>
            <a:spLocks noGrp="1"/>
          </p:cNvSpPr>
          <p:nvPr>
            <p:ph type="subTitle" idx="1"/>
          </p:nvPr>
        </p:nvSpPr>
        <p:spPr>
          <a:xfrm>
            <a:off x="2749459" y="4142423"/>
            <a:ext cx="6676572" cy="59055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104870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70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70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60" name="Google Shape;60;p13"/>
          <p:cNvGrpSpPr/>
          <p:nvPr userDrawn="1"/>
        </p:nvGrpSpPr>
        <p:grpSpPr>
          <a:xfrm>
            <a:off x="1905" y="4026535"/>
            <a:ext cx="9869805" cy="506095"/>
            <a:chOff x="-793250" y="464143"/>
            <a:chExt cx="5481400" cy="506060"/>
          </a:xfrm>
        </p:grpSpPr>
        <p:sp>
          <p:nvSpPr>
            <p:cNvPr id="61" name="Google Shape;61;p13"/>
            <p:cNvSpPr/>
            <p:nvPr>
              <p:custDataLst>
                <p:tags r:id="rId2"/>
              </p:custDataLst>
            </p:nvPr>
          </p:nvSpPr>
          <p:spPr>
            <a:xfrm>
              <a:off x="-793250" y="539498"/>
              <a:ext cx="5438426" cy="430705"/>
            </a:xfrm>
            <a:custGeom>
              <a:avLst/>
              <a:gdLst/>
              <a:ahLst/>
              <a:cxnLst/>
              <a:rect l="l" t="t" r="r" b="b"/>
              <a:pathLst>
                <a:path w="26820" h="2124" extrusionOk="0">
                  <a:moveTo>
                    <a:pt x="26762" y="1"/>
                  </a:moveTo>
                  <a:lnTo>
                    <a:pt x="24720" y="2043"/>
                  </a:lnTo>
                  <a:lnTo>
                    <a:pt x="0" y="2043"/>
                  </a:lnTo>
                  <a:lnTo>
                    <a:pt x="0" y="2123"/>
                  </a:lnTo>
                  <a:lnTo>
                    <a:pt x="24753" y="2123"/>
                  </a:lnTo>
                  <a:lnTo>
                    <a:pt x="26819" y="58"/>
                  </a:lnTo>
                  <a:lnTo>
                    <a:pt x="26762" y="1"/>
                  </a:lnTo>
                  <a:close/>
                </a:path>
              </a:pathLst>
            </a:custGeom>
            <a:solidFill>
              <a:srgbClr val="EAEF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2" name="Google Shape;62;p13"/>
            <p:cNvSpPr/>
            <p:nvPr>
              <p:custDataLst>
                <p:tags r:id="rId3"/>
              </p:custDataLst>
            </p:nvPr>
          </p:nvSpPr>
          <p:spPr>
            <a:xfrm>
              <a:off x="4635251" y="464143"/>
              <a:ext cx="52899" cy="91434"/>
            </a:xfrm>
            <a:custGeom>
              <a:avLst/>
              <a:gdLst/>
              <a:ahLst/>
              <a:cxnLst/>
              <a:rect l="l" t="t" r="r" b="b"/>
              <a:pathLst>
                <a:path w="405" h="405" extrusionOk="0">
                  <a:moveTo>
                    <a:pt x="202" y="0"/>
                  </a:moveTo>
                  <a:cubicBezTo>
                    <a:pt x="91" y="0"/>
                    <a:pt x="0" y="91"/>
                    <a:pt x="0" y="203"/>
                  </a:cubicBezTo>
                  <a:cubicBezTo>
                    <a:pt x="0" y="314"/>
                    <a:pt x="91" y="404"/>
                    <a:pt x="202" y="404"/>
                  </a:cubicBezTo>
                  <a:cubicBezTo>
                    <a:pt x="314" y="404"/>
                    <a:pt x="404" y="314"/>
                    <a:pt x="404" y="203"/>
                  </a:cubicBezTo>
                  <a:cubicBezTo>
                    <a:pt x="404" y="91"/>
                    <a:pt x="314" y="0"/>
                    <a:pt x="202" y="0"/>
                  </a:cubicBezTo>
                  <a:close/>
                </a:path>
              </a:pathLst>
            </a:custGeom>
            <a:solidFill>
              <a:srgbClr val="EAEF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63" name="Google Shape;63;p13"/>
          <p:cNvGrpSpPr/>
          <p:nvPr userDrawn="1"/>
        </p:nvGrpSpPr>
        <p:grpSpPr>
          <a:xfrm>
            <a:off x="0" y="4323080"/>
            <a:ext cx="10879454" cy="367029"/>
            <a:chOff x="-664689" y="760856"/>
            <a:chExt cx="5853709" cy="367312"/>
          </a:xfrm>
        </p:grpSpPr>
        <p:sp>
          <p:nvSpPr>
            <p:cNvPr id="64" name="Google Shape;64;p13"/>
            <p:cNvSpPr/>
            <p:nvPr>
              <p:custDataLst>
                <p:tags r:id="rId4"/>
              </p:custDataLst>
            </p:nvPr>
          </p:nvSpPr>
          <p:spPr>
            <a:xfrm>
              <a:off x="-664689" y="795812"/>
              <a:ext cx="5840326" cy="332356"/>
            </a:xfrm>
            <a:custGeom>
              <a:avLst/>
              <a:gdLst/>
              <a:ahLst/>
              <a:cxnLst/>
              <a:rect l="l" t="t" r="r" b="b"/>
              <a:pathLst>
                <a:path w="28802" h="1639" extrusionOk="0">
                  <a:moveTo>
                    <a:pt x="26073" y="0"/>
                  </a:moveTo>
                  <a:lnTo>
                    <a:pt x="24516" y="1558"/>
                  </a:lnTo>
                  <a:lnTo>
                    <a:pt x="1" y="1558"/>
                  </a:lnTo>
                  <a:lnTo>
                    <a:pt x="1" y="1638"/>
                  </a:lnTo>
                  <a:lnTo>
                    <a:pt x="24549" y="1638"/>
                  </a:lnTo>
                  <a:lnTo>
                    <a:pt x="26107" y="81"/>
                  </a:lnTo>
                  <a:lnTo>
                    <a:pt x="28802" y="81"/>
                  </a:lnTo>
                  <a:lnTo>
                    <a:pt x="28802" y="0"/>
                  </a:lnTo>
                  <a:close/>
                </a:path>
              </a:pathLst>
            </a:custGeom>
            <a:solidFill>
              <a:srgbClr val="2DA7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5" name="Google Shape;65;p13"/>
            <p:cNvSpPr/>
            <p:nvPr>
              <p:custDataLst>
                <p:tags r:id="rId5"/>
              </p:custDataLst>
            </p:nvPr>
          </p:nvSpPr>
          <p:spPr>
            <a:xfrm>
              <a:off x="5142896" y="760856"/>
              <a:ext cx="46124" cy="76259"/>
            </a:xfrm>
            <a:custGeom>
              <a:avLst/>
              <a:gdLst/>
              <a:ahLst/>
              <a:cxnLst/>
              <a:rect l="l" t="t" r="r" b="b"/>
              <a:pathLst>
                <a:path w="405" h="405" extrusionOk="0">
                  <a:moveTo>
                    <a:pt x="202" y="0"/>
                  </a:moveTo>
                  <a:cubicBezTo>
                    <a:pt x="91" y="0"/>
                    <a:pt x="0" y="91"/>
                    <a:pt x="0" y="203"/>
                  </a:cubicBezTo>
                  <a:cubicBezTo>
                    <a:pt x="0" y="314"/>
                    <a:pt x="91" y="404"/>
                    <a:pt x="202" y="404"/>
                  </a:cubicBezTo>
                  <a:cubicBezTo>
                    <a:pt x="314" y="404"/>
                    <a:pt x="404" y="314"/>
                    <a:pt x="404" y="203"/>
                  </a:cubicBezTo>
                  <a:cubicBezTo>
                    <a:pt x="404" y="91"/>
                    <a:pt x="314" y="0"/>
                    <a:pt x="202" y="0"/>
                  </a:cubicBezTo>
                  <a:close/>
                </a:path>
              </a:pathLst>
            </a:custGeom>
            <a:solidFill>
              <a:srgbClr val="2DA7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7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24" name="任意多边形: 形状 45"/>
          <p:cNvSpPr/>
          <p:nvPr>
            <p:custDataLst>
              <p:tags r:id="rId2"/>
            </p:custDataLst>
          </p:nvPr>
        </p:nvSpPr>
        <p:spPr>
          <a:xfrm>
            <a:off x="0" y="-6350"/>
            <a:ext cx="1173163" cy="1162050"/>
          </a:xfrm>
          <a:custGeom>
            <a:avLst/>
            <a:gdLst>
              <a:gd name="connsiteX0" fmla="*/ 0 w 1172915"/>
              <a:gd name="connsiteY0" fmla="*/ 0 h 1162285"/>
              <a:gd name="connsiteX1" fmla="*/ 1172915 w 1172915"/>
              <a:gd name="connsiteY1" fmla="*/ 0 h 1162285"/>
              <a:gd name="connsiteX2" fmla="*/ 1167422 w 1172915"/>
              <a:gd name="connsiteY2" fmla="*/ 108787 h 1162285"/>
              <a:gd name="connsiteX3" fmla="*/ 0 w 1172915"/>
              <a:gd name="connsiteY3" fmla="*/ 1162285 h 11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2915" h="1162285">
                <a:moveTo>
                  <a:pt x="0" y="0"/>
                </a:moveTo>
                <a:lnTo>
                  <a:pt x="1172915" y="0"/>
                </a:lnTo>
                <a:lnTo>
                  <a:pt x="1167422" y="108787"/>
                </a:lnTo>
                <a:cubicBezTo>
                  <a:pt x="1107328" y="700521"/>
                  <a:pt x="607589" y="1162285"/>
                  <a:pt x="0" y="1162285"/>
                </a:cubicBezTo>
                <a:close/>
              </a:path>
            </a:pathLst>
          </a:custGeom>
          <a:solidFill>
            <a:srgbClr val="F7F7F7"/>
          </a:solidFill>
          <a:ln>
            <a:noFill/>
          </a:ln>
          <a:effectLst>
            <a:outerShdw blurRad="3302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925" name="任意多边形: 形状 46"/>
          <p:cNvSpPr/>
          <p:nvPr>
            <p:custDataLst>
              <p:tags r:id="rId3"/>
            </p:custDataLst>
          </p:nvPr>
        </p:nvSpPr>
        <p:spPr>
          <a:xfrm>
            <a:off x="0" y="-6350"/>
            <a:ext cx="1036638" cy="1036638"/>
          </a:xfrm>
          <a:custGeom>
            <a:avLst/>
            <a:gdLst>
              <a:gd name="connsiteX0" fmla="*/ 0 w 1036320"/>
              <a:gd name="connsiteY0" fmla="*/ 0 h 1036320"/>
              <a:gd name="connsiteX1" fmla="*/ 1036320 w 1036320"/>
              <a:gd name="connsiteY1" fmla="*/ 0 h 1036320"/>
              <a:gd name="connsiteX2" fmla="*/ 0 w 1036320"/>
              <a:gd name="connsiteY2" fmla="*/ 1036320 h 1036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6320" h="1036320">
                <a:moveTo>
                  <a:pt x="0" y="0"/>
                </a:moveTo>
                <a:lnTo>
                  <a:pt x="1036320" y="0"/>
                </a:lnTo>
                <a:cubicBezTo>
                  <a:pt x="1036320" y="572344"/>
                  <a:pt x="572344" y="1036320"/>
                  <a:pt x="0" y="10363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926" name="KSO_Shape"/>
          <p:cNvSpPr/>
          <p:nvPr>
            <p:custDataLst>
              <p:tags r:id="rId4"/>
            </p:custDataLst>
          </p:nvPr>
        </p:nvSpPr>
        <p:spPr>
          <a:xfrm rot="6188927">
            <a:off x="784226" y="434975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927" name="KSO_Shape"/>
          <p:cNvSpPr/>
          <p:nvPr>
            <p:custDataLst>
              <p:tags r:id="rId5"/>
            </p:custDataLst>
          </p:nvPr>
        </p:nvSpPr>
        <p:spPr>
          <a:xfrm rot="7226800">
            <a:off x="745332" y="535781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928" name="KSO_Shape"/>
          <p:cNvSpPr/>
          <p:nvPr>
            <p:custDataLst>
              <p:tags r:id="rId6"/>
            </p:custDataLst>
          </p:nvPr>
        </p:nvSpPr>
        <p:spPr>
          <a:xfrm rot="8126800">
            <a:off x="676275" y="620713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929" name="KSO_Shape"/>
          <p:cNvSpPr/>
          <p:nvPr>
            <p:custDataLst>
              <p:tags r:id="rId7"/>
            </p:custDataLst>
          </p:nvPr>
        </p:nvSpPr>
        <p:spPr>
          <a:xfrm rot="9026800">
            <a:off x="590550" y="677863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930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1048931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1048932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1048933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1048934" name="标题 15"/>
          <p:cNvSpPr>
            <a:spLocks noGrp="1"/>
          </p:cNvSpPr>
          <p:nvPr>
            <p:ph type="title"/>
          </p:nvPr>
        </p:nvSpPr>
        <p:spPr>
          <a:xfrm>
            <a:off x="1268730" y="276226"/>
            <a:ext cx="9774555" cy="518160"/>
          </a:xfrm>
        </p:spPr>
        <p:txBody>
          <a:bodyPr>
            <a:noAutofit/>
          </a:bodyPr>
          <a:lstStyle>
            <a:lvl1pPr>
              <a:defRPr sz="3200" b="1">
                <a:solidFill>
                  <a:schemeClr val="tx1">
                    <a:lumMod val="65000"/>
                    <a:lumOff val="3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1048935" name="文本占位符 16"/>
          <p:cNvSpPr>
            <a:spLocks noGrp="1"/>
          </p:cNvSpPr>
          <p:nvPr>
            <p:ph type="body" sz="quarter" idx="13"/>
          </p:nvPr>
        </p:nvSpPr>
        <p:spPr>
          <a:xfrm>
            <a:off x="1295400" y="802640"/>
            <a:ext cx="5621338" cy="3540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1048936" name="日期占位符 6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937" name="页脚占位符 7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938" name="灯片编号占位符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fld id="{43B64651-DA25-460D-BF03-D6AB3999D7B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6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6" name="任意多边形: 形状 45"/>
          <p:cNvSpPr/>
          <p:nvPr>
            <p:custDataLst>
              <p:tags r:id="rId2"/>
            </p:custDataLst>
          </p:nvPr>
        </p:nvSpPr>
        <p:spPr>
          <a:xfrm>
            <a:off x="0" y="-6350"/>
            <a:ext cx="1173163" cy="1162050"/>
          </a:xfrm>
          <a:custGeom>
            <a:avLst/>
            <a:gdLst>
              <a:gd name="connsiteX0" fmla="*/ 0 w 1172915"/>
              <a:gd name="connsiteY0" fmla="*/ 0 h 1162285"/>
              <a:gd name="connsiteX1" fmla="*/ 1172915 w 1172915"/>
              <a:gd name="connsiteY1" fmla="*/ 0 h 1162285"/>
              <a:gd name="connsiteX2" fmla="*/ 1167422 w 1172915"/>
              <a:gd name="connsiteY2" fmla="*/ 108787 h 1162285"/>
              <a:gd name="connsiteX3" fmla="*/ 0 w 1172915"/>
              <a:gd name="connsiteY3" fmla="*/ 1162285 h 11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2915" h="1162285">
                <a:moveTo>
                  <a:pt x="0" y="0"/>
                </a:moveTo>
                <a:lnTo>
                  <a:pt x="1172915" y="0"/>
                </a:lnTo>
                <a:lnTo>
                  <a:pt x="1167422" y="108787"/>
                </a:lnTo>
                <a:cubicBezTo>
                  <a:pt x="1107328" y="700521"/>
                  <a:pt x="607589" y="1162285"/>
                  <a:pt x="0" y="1162285"/>
                </a:cubicBezTo>
                <a:close/>
              </a:path>
            </a:pathLst>
          </a:custGeom>
          <a:solidFill>
            <a:srgbClr val="F7F7F7"/>
          </a:solidFill>
          <a:ln>
            <a:noFill/>
          </a:ln>
          <a:effectLst>
            <a:outerShdw blurRad="3302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37" name="任意多边形: 形状 46"/>
          <p:cNvSpPr/>
          <p:nvPr>
            <p:custDataLst>
              <p:tags r:id="rId3"/>
            </p:custDataLst>
          </p:nvPr>
        </p:nvSpPr>
        <p:spPr>
          <a:xfrm>
            <a:off x="0" y="-6350"/>
            <a:ext cx="1036638" cy="1036638"/>
          </a:xfrm>
          <a:custGeom>
            <a:avLst/>
            <a:gdLst>
              <a:gd name="connsiteX0" fmla="*/ 0 w 1036320"/>
              <a:gd name="connsiteY0" fmla="*/ 0 h 1036320"/>
              <a:gd name="connsiteX1" fmla="*/ 1036320 w 1036320"/>
              <a:gd name="connsiteY1" fmla="*/ 0 h 1036320"/>
              <a:gd name="connsiteX2" fmla="*/ 0 w 1036320"/>
              <a:gd name="connsiteY2" fmla="*/ 1036320 h 1036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6320" h="1036320">
                <a:moveTo>
                  <a:pt x="0" y="0"/>
                </a:moveTo>
                <a:lnTo>
                  <a:pt x="1036320" y="0"/>
                </a:lnTo>
                <a:cubicBezTo>
                  <a:pt x="1036320" y="572344"/>
                  <a:pt x="572344" y="1036320"/>
                  <a:pt x="0" y="10363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38" name="KSO_Shape"/>
          <p:cNvSpPr/>
          <p:nvPr>
            <p:custDataLst>
              <p:tags r:id="rId4"/>
            </p:custDataLst>
          </p:nvPr>
        </p:nvSpPr>
        <p:spPr>
          <a:xfrm rot="6188927">
            <a:off x="784226" y="434975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39" name="KSO_Shape"/>
          <p:cNvSpPr/>
          <p:nvPr>
            <p:custDataLst>
              <p:tags r:id="rId5"/>
            </p:custDataLst>
          </p:nvPr>
        </p:nvSpPr>
        <p:spPr>
          <a:xfrm rot="7226800">
            <a:off x="745332" y="535781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40" name="KSO_Shape"/>
          <p:cNvSpPr/>
          <p:nvPr>
            <p:custDataLst>
              <p:tags r:id="rId6"/>
            </p:custDataLst>
          </p:nvPr>
        </p:nvSpPr>
        <p:spPr>
          <a:xfrm rot="8126800">
            <a:off x="676275" y="620713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41" name="KSO_Shape"/>
          <p:cNvSpPr/>
          <p:nvPr>
            <p:custDataLst>
              <p:tags r:id="rId7"/>
            </p:custDataLst>
          </p:nvPr>
        </p:nvSpPr>
        <p:spPr>
          <a:xfrm rot="9026800">
            <a:off x="590550" y="677863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42" name="标题 1"/>
          <p:cNvSpPr>
            <a:spLocks noGrp="1"/>
          </p:cNvSpPr>
          <p:nvPr>
            <p:ph type="title"/>
          </p:nvPr>
        </p:nvSpPr>
        <p:spPr>
          <a:xfrm>
            <a:off x="839787" y="457200"/>
            <a:ext cx="4165200" cy="1600200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104884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457200"/>
            <a:ext cx="6170400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1"/>
          </a:p>
        </p:txBody>
      </p:sp>
      <p:sp>
        <p:nvSpPr>
          <p:cNvPr id="104884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7" y="2057400"/>
            <a:ext cx="416520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104884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104884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 dirty="0"/>
          </a:p>
        </p:txBody>
      </p:sp>
      <p:sp>
        <p:nvSpPr>
          <p:cNvPr id="104884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6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84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850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6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5" name="任意多边形: 形状 45"/>
          <p:cNvSpPr/>
          <p:nvPr>
            <p:custDataLst>
              <p:tags r:id="rId2"/>
            </p:custDataLst>
          </p:nvPr>
        </p:nvSpPr>
        <p:spPr>
          <a:xfrm>
            <a:off x="0" y="-6350"/>
            <a:ext cx="1173163" cy="1162050"/>
          </a:xfrm>
          <a:custGeom>
            <a:avLst/>
            <a:gdLst>
              <a:gd name="connsiteX0" fmla="*/ 0 w 1172915"/>
              <a:gd name="connsiteY0" fmla="*/ 0 h 1162285"/>
              <a:gd name="connsiteX1" fmla="*/ 1172915 w 1172915"/>
              <a:gd name="connsiteY1" fmla="*/ 0 h 1162285"/>
              <a:gd name="connsiteX2" fmla="*/ 1167422 w 1172915"/>
              <a:gd name="connsiteY2" fmla="*/ 108787 h 1162285"/>
              <a:gd name="connsiteX3" fmla="*/ 0 w 1172915"/>
              <a:gd name="connsiteY3" fmla="*/ 1162285 h 11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2915" h="1162285">
                <a:moveTo>
                  <a:pt x="0" y="0"/>
                </a:moveTo>
                <a:lnTo>
                  <a:pt x="1172915" y="0"/>
                </a:lnTo>
                <a:lnTo>
                  <a:pt x="1167422" y="108787"/>
                </a:lnTo>
                <a:cubicBezTo>
                  <a:pt x="1107328" y="700521"/>
                  <a:pt x="607589" y="1162285"/>
                  <a:pt x="0" y="1162285"/>
                </a:cubicBezTo>
                <a:close/>
              </a:path>
            </a:pathLst>
          </a:custGeom>
          <a:solidFill>
            <a:srgbClr val="F7F7F7"/>
          </a:solidFill>
          <a:ln>
            <a:noFill/>
          </a:ln>
          <a:effectLst>
            <a:outerShdw blurRad="3302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26" name="任意多边形: 形状 46"/>
          <p:cNvSpPr/>
          <p:nvPr>
            <p:custDataLst>
              <p:tags r:id="rId3"/>
            </p:custDataLst>
          </p:nvPr>
        </p:nvSpPr>
        <p:spPr>
          <a:xfrm>
            <a:off x="0" y="-6350"/>
            <a:ext cx="1036638" cy="1036638"/>
          </a:xfrm>
          <a:custGeom>
            <a:avLst/>
            <a:gdLst>
              <a:gd name="connsiteX0" fmla="*/ 0 w 1036320"/>
              <a:gd name="connsiteY0" fmla="*/ 0 h 1036320"/>
              <a:gd name="connsiteX1" fmla="*/ 1036320 w 1036320"/>
              <a:gd name="connsiteY1" fmla="*/ 0 h 1036320"/>
              <a:gd name="connsiteX2" fmla="*/ 0 w 1036320"/>
              <a:gd name="connsiteY2" fmla="*/ 1036320 h 1036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6320" h="1036320">
                <a:moveTo>
                  <a:pt x="0" y="0"/>
                </a:moveTo>
                <a:lnTo>
                  <a:pt x="1036320" y="0"/>
                </a:lnTo>
                <a:cubicBezTo>
                  <a:pt x="1036320" y="572344"/>
                  <a:pt x="572344" y="1036320"/>
                  <a:pt x="0" y="10363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27" name="KSO_Shape"/>
          <p:cNvSpPr/>
          <p:nvPr>
            <p:custDataLst>
              <p:tags r:id="rId4"/>
            </p:custDataLst>
          </p:nvPr>
        </p:nvSpPr>
        <p:spPr>
          <a:xfrm rot="6188927">
            <a:off x="784226" y="434975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28" name="KSO_Shape"/>
          <p:cNvSpPr/>
          <p:nvPr>
            <p:custDataLst>
              <p:tags r:id="rId5"/>
            </p:custDataLst>
          </p:nvPr>
        </p:nvSpPr>
        <p:spPr>
          <a:xfrm rot="7226800">
            <a:off x="745332" y="535781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29" name="KSO_Shape"/>
          <p:cNvSpPr/>
          <p:nvPr>
            <p:custDataLst>
              <p:tags r:id="rId6"/>
            </p:custDataLst>
          </p:nvPr>
        </p:nvSpPr>
        <p:spPr>
          <a:xfrm rot="8126800">
            <a:off x="676275" y="620713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30" name="KSO_Shape"/>
          <p:cNvSpPr/>
          <p:nvPr>
            <p:custDataLst>
              <p:tags r:id="rId7"/>
            </p:custDataLst>
          </p:nvPr>
        </p:nvSpPr>
        <p:spPr>
          <a:xfrm rot="9026800">
            <a:off x="590550" y="677863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31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1048832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104883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83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83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内容">
    <p:spTree>
      <p:nvGrpSpPr>
        <p:cNvPr id="6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1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1048822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823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824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fld id="{17C96AB1-0E46-4C84-8EC2-FBFBFFDCFAF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标题 16"/>
          <p:cNvSpPr>
            <a:spLocks noGrp="1"/>
          </p:cNvSpPr>
          <p:nvPr>
            <p:ph type="title"/>
          </p:nvPr>
        </p:nvSpPr>
        <p:spPr>
          <a:xfrm>
            <a:off x="173355" y="77470"/>
            <a:ext cx="9174480" cy="518160"/>
          </a:xfrm>
        </p:spPr>
        <p:txBody>
          <a:bodyPr>
            <a:noAutofit/>
          </a:bodyPr>
          <a:lstStyle>
            <a:lvl1pPr>
              <a:defRPr sz="3200" b="1">
                <a:solidFill>
                  <a:schemeClr val="tx1">
                    <a:lumMod val="65000"/>
                    <a:lumOff val="3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1048587" name="内容占位符 17"/>
          <p:cNvSpPr>
            <a:spLocks noGrp="1"/>
          </p:cNvSpPr>
          <p:nvPr>
            <p:ph idx="1"/>
          </p:nvPr>
        </p:nvSpPr>
        <p:spPr>
          <a:xfrm>
            <a:off x="877515" y="1708308"/>
            <a:ext cx="10515600" cy="4351338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104858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58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590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1" name="组合 0"/>
          <p:cNvGrpSpPr/>
          <p:nvPr userDrawn="1"/>
        </p:nvGrpSpPr>
        <p:grpSpPr>
          <a:xfrm>
            <a:off x="109220" y="362585"/>
            <a:ext cx="12012295" cy="368300"/>
            <a:chOff x="172" y="571"/>
            <a:chExt cx="18917" cy="580"/>
          </a:xfrm>
        </p:grpSpPr>
        <p:sp>
          <p:nvSpPr>
            <p:cNvPr id="62" name="Google Shape;62;p13"/>
            <p:cNvSpPr/>
            <p:nvPr userDrawn="1">
              <p:custDataLst>
                <p:tags r:id="rId2"/>
              </p:custDataLst>
            </p:nvPr>
          </p:nvSpPr>
          <p:spPr>
            <a:xfrm>
              <a:off x="18013" y="575"/>
              <a:ext cx="120" cy="120"/>
            </a:xfrm>
            <a:custGeom>
              <a:avLst/>
              <a:gdLst/>
              <a:ahLst/>
              <a:cxnLst/>
              <a:rect l="l" t="t" r="r" b="b"/>
              <a:pathLst>
                <a:path w="405" h="405" extrusionOk="0">
                  <a:moveTo>
                    <a:pt x="202" y="0"/>
                  </a:moveTo>
                  <a:cubicBezTo>
                    <a:pt x="91" y="0"/>
                    <a:pt x="0" y="91"/>
                    <a:pt x="0" y="203"/>
                  </a:cubicBezTo>
                  <a:cubicBezTo>
                    <a:pt x="0" y="314"/>
                    <a:pt x="91" y="404"/>
                    <a:pt x="202" y="404"/>
                  </a:cubicBezTo>
                  <a:cubicBezTo>
                    <a:pt x="314" y="404"/>
                    <a:pt x="404" y="314"/>
                    <a:pt x="404" y="203"/>
                  </a:cubicBezTo>
                  <a:cubicBezTo>
                    <a:pt x="404" y="91"/>
                    <a:pt x="314" y="0"/>
                    <a:pt x="202" y="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cxnSp>
          <p:nvCxnSpPr>
            <p:cNvPr id="2" name="直接连接符 1"/>
            <p:cNvCxnSpPr/>
            <p:nvPr userDrawn="1">
              <p:custDataLst>
                <p:tags r:id="rId3"/>
              </p:custDataLst>
            </p:nvPr>
          </p:nvCxnSpPr>
          <p:spPr>
            <a:xfrm flipH="1">
              <a:off x="172" y="1001"/>
              <a:ext cx="17633" cy="29"/>
            </a:xfrm>
            <a:prstGeom prst="line">
              <a:avLst/>
            </a:prstGeom>
            <a:ln w="22225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接连接符 2"/>
            <p:cNvCxnSpPr/>
            <p:nvPr userDrawn="1">
              <p:custDataLst>
                <p:tags r:id="rId4"/>
              </p:custDataLst>
            </p:nvPr>
          </p:nvCxnSpPr>
          <p:spPr>
            <a:xfrm flipH="1">
              <a:off x="172" y="1135"/>
              <a:ext cx="17861" cy="17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接连接符 3"/>
            <p:cNvCxnSpPr/>
            <p:nvPr userDrawn="1">
              <p:custDataLst>
                <p:tags r:id="rId5"/>
              </p:custDataLst>
            </p:nvPr>
          </p:nvCxnSpPr>
          <p:spPr>
            <a:xfrm flipV="1">
              <a:off x="18013" y="825"/>
              <a:ext cx="228" cy="305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接连接符 4"/>
            <p:cNvCxnSpPr/>
            <p:nvPr userDrawn="1">
              <p:custDataLst>
                <p:tags r:id="rId6"/>
              </p:custDataLst>
            </p:nvPr>
          </p:nvCxnSpPr>
          <p:spPr>
            <a:xfrm>
              <a:off x="18241" y="834"/>
              <a:ext cx="782" cy="6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Google Shape;62;p13"/>
            <p:cNvSpPr/>
            <p:nvPr userDrawn="1">
              <p:custDataLst>
                <p:tags r:id="rId7"/>
              </p:custDataLst>
            </p:nvPr>
          </p:nvSpPr>
          <p:spPr>
            <a:xfrm>
              <a:off x="18969" y="770"/>
              <a:ext cx="120" cy="120"/>
            </a:xfrm>
            <a:custGeom>
              <a:avLst/>
              <a:gdLst/>
              <a:ahLst/>
              <a:cxnLst/>
              <a:rect l="l" t="t" r="r" b="b"/>
              <a:pathLst>
                <a:path w="405" h="405" extrusionOk="0">
                  <a:moveTo>
                    <a:pt x="202" y="0"/>
                  </a:moveTo>
                  <a:cubicBezTo>
                    <a:pt x="91" y="0"/>
                    <a:pt x="0" y="91"/>
                    <a:pt x="0" y="203"/>
                  </a:cubicBezTo>
                  <a:cubicBezTo>
                    <a:pt x="0" y="314"/>
                    <a:pt x="91" y="404"/>
                    <a:pt x="202" y="404"/>
                  </a:cubicBezTo>
                  <a:cubicBezTo>
                    <a:pt x="314" y="404"/>
                    <a:pt x="404" y="314"/>
                    <a:pt x="404" y="203"/>
                  </a:cubicBezTo>
                  <a:cubicBezTo>
                    <a:pt x="404" y="91"/>
                    <a:pt x="314" y="0"/>
                    <a:pt x="20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n-US"/>
            </a:p>
          </p:txBody>
        </p:sp>
        <p:cxnSp>
          <p:nvCxnSpPr>
            <p:cNvPr id="7" name="直接连接符 6"/>
            <p:cNvCxnSpPr/>
            <p:nvPr>
              <p:custDataLst>
                <p:tags r:id="rId8"/>
              </p:custDataLst>
            </p:nvPr>
          </p:nvCxnSpPr>
          <p:spPr>
            <a:xfrm flipV="1">
              <a:off x="17805" y="627"/>
              <a:ext cx="255" cy="360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文本框 7"/>
            <p:cNvSpPr txBox="1"/>
            <p:nvPr userDrawn="1">
              <p:custDataLst>
                <p:tags r:id="rId9"/>
              </p:custDataLst>
            </p:nvPr>
          </p:nvSpPr>
          <p:spPr>
            <a:xfrm>
              <a:off x="14103" y="571"/>
              <a:ext cx="3777" cy="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000"/>
                <a:t>ACEMicrosystem Co,Ltd 2023-2033</a:t>
              </a:r>
              <a:endParaRPr lang="en-US" altLang="zh-CN" sz="1000"/>
            </a:p>
          </p:txBody>
        </p:sp>
      </p:grpSp>
      <p:grpSp>
        <p:nvGrpSpPr>
          <p:cNvPr id="15" name="组合 14"/>
          <p:cNvGrpSpPr/>
          <p:nvPr userDrawn="1"/>
        </p:nvGrpSpPr>
        <p:grpSpPr>
          <a:xfrm>
            <a:off x="11371580" y="6218555"/>
            <a:ext cx="614680" cy="398780"/>
            <a:chOff x="17908" y="9793"/>
            <a:chExt cx="968" cy="628"/>
          </a:xfrm>
        </p:grpSpPr>
        <p:sp>
          <p:nvSpPr>
            <p:cNvPr id="12" name="KSO_Shape"/>
            <p:cNvSpPr/>
            <p:nvPr userDrawn="1"/>
          </p:nvSpPr>
          <p:spPr>
            <a:xfrm rot="5400000">
              <a:off x="17791" y="9912"/>
              <a:ext cx="627" cy="392"/>
            </a:xfrm>
            <a:custGeom>
              <a:avLst/>
              <a:gdLst>
                <a:gd name="connsiteX0" fmla="*/ 282090 w 560550"/>
                <a:gd name="connsiteY0" fmla="*/ 0 h 493591"/>
                <a:gd name="connsiteX1" fmla="*/ 307359 w 560550"/>
                <a:gd name="connsiteY1" fmla="*/ 19328 h 493591"/>
                <a:gd name="connsiteX2" fmla="*/ 322151 w 560550"/>
                <a:gd name="connsiteY2" fmla="*/ 46641 h 493591"/>
                <a:gd name="connsiteX3" fmla="*/ 422483 w 560550"/>
                <a:gd name="connsiteY3" fmla="*/ 244308 h 493591"/>
                <a:gd name="connsiteX4" fmla="*/ 421839 w 560550"/>
                <a:gd name="connsiteY4" fmla="*/ 243943 h 493591"/>
                <a:gd name="connsiteX5" fmla="*/ 426075 w 560550"/>
                <a:gd name="connsiteY5" fmla="*/ 252279 h 493591"/>
                <a:gd name="connsiteX6" fmla="*/ 549713 w 560550"/>
                <a:gd name="connsiteY6" fmla="*/ 442022 h 493591"/>
                <a:gd name="connsiteX7" fmla="*/ 553726 w 560550"/>
                <a:gd name="connsiteY7" fmla="*/ 448555 h 493591"/>
                <a:gd name="connsiteX8" fmla="*/ 557360 w 560550"/>
                <a:gd name="connsiteY8" fmla="*/ 480662 h 493591"/>
                <a:gd name="connsiteX9" fmla="*/ 557111 w 560550"/>
                <a:gd name="connsiteY9" fmla="*/ 481348 h 493591"/>
                <a:gd name="connsiteX10" fmla="*/ 527738 w 560550"/>
                <a:gd name="connsiteY10" fmla="*/ 493568 h 493591"/>
                <a:gd name="connsiteX11" fmla="*/ 496688 w 560550"/>
                <a:gd name="connsiteY11" fmla="*/ 492722 h 493591"/>
                <a:gd name="connsiteX12" fmla="*/ 275338 w 560550"/>
                <a:gd name="connsiteY12" fmla="*/ 480778 h 493591"/>
                <a:gd name="connsiteX13" fmla="*/ 275975 w 560550"/>
                <a:gd name="connsiteY13" fmla="*/ 480403 h 493591"/>
                <a:gd name="connsiteX14" fmla="*/ 266629 w 560550"/>
                <a:gd name="connsiteY14" fmla="*/ 479903 h 493591"/>
                <a:gd name="connsiteX15" fmla="*/ 40497 w 560550"/>
                <a:gd name="connsiteY15" fmla="*/ 492105 h 493591"/>
                <a:gd name="connsiteX16" fmla="*/ 32832 w 560550"/>
                <a:gd name="connsiteY16" fmla="*/ 492314 h 493591"/>
                <a:gd name="connsiteX17" fmla="*/ 3210 w 560550"/>
                <a:gd name="connsiteY17" fmla="*/ 479408 h 493591"/>
                <a:gd name="connsiteX18" fmla="*/ 2740 w 560550"/>
                <a:gd name="connsiteY18" fmla="*/ 478849 h 493591"/>
                <a:gd name="connsiteX19" fmla="*/ 6844 w 560550"/>
                <a:gd name="connsiteY19" fmla="*/ 447301 h 493591"/>
                <a:gd name="connsiteX20" fmla="*/ 23102 w 560550"/>
                <a:gd name="connsiteY20" fmla="*/ 420834 h 493591"/>
                <a:gd name="connsiteX21" fmla="*/ 144121 w 560550"/>
                <a:gd name="connsiteY21" fmla="*/ 235111 h 493591"/>
                <a:gd name="connsiteX22" fmla="*/ 144127 w 560550"/>
                <a:gd name="connsiteY22" fmla="*/ 235851 h 493591"/>
                <a:gd name="connsiteX23" fmla="*/ 149231 w 560550"/>
                <a:gd name="connsiteY23" fmla="*/ 228009 h 493591"/>
                <a:gd name="connsiteX24" fmla="*/ 251731 w 560550"/>
                <a:gd name="connsiteY24" fmla="*/ 26070 h 493591"/>
                <a:gd name="connsiteX25" fmla="*/ 255383 w 560550"/>
                <a:gd name="connsiteY25" fmla="*/ 19328 h 493591"/>
                <a:gd name="connsiteX26" fmla="*/ 281371 w 560550"/>
                <a:gd name="connsiteY26" fmla="*/ 127 h 493591"/>
                <a:gd name="connsiteX27" fmla="*/ 282090 w 560550"/>
                <a:gd name="connsiteY27" fmla="*/ 0 h 493591"/>
                <a:gd name="connsiteX0-1" fmla="*/ 282090 w 560550"/>
                <a:gd name="connsiteY0-2" fmla="*/ 0 h 493591"/>
                <a:gd name="connsiteX1-3" fmla="*/ 307359 w 560550"/>
                <a:gd name="connsiteY1-4" fmla="*/ 19328 h 493591"/>
                <a:gd name="connsiteX2-5" fmla="*/ 322151 w 560550"/>
                <a:gd name="connsiteY2-6" fmla="*/ 46641 h 493591"/>
                <a:gd name="connsiteX3-7" fmla="*/ 422483 w 560550"/>
                <a:gd name="connsiteY3-8" fmla="*/ 244308 h 493591"/>
                <a:gd name="connsiteX4-9" fmla="*/ 426075 w 560550"/>
                <a:gd name="connsiteY4-10" fmla="*/ 252279 h 493591"/>
                <a:gd name="connsiteX5-11" fmla="*/ 549713 w 560550"/>
                <a:gd name="connsiteY5-12" fmla="*/ 442022 h 493591"/>
                <a:gd name="connsiteX6-13" fmla="*/ 553726 w 560550"/>
                <a:gd name="connsiteY6-14" fmla="*/ 448555 h 493591"/>
                <a:gd name="connsiteX7-15" fmla="*/ 557360 w 560550"/>
                <a:gd name="connsiteY7-16" fmla="*/ 480662 h 493591"/>
                <a:gd name="connsiteX8-17" fmla="*/ 557111 w 560550"/>
                <a:gd name="connsiteY8-18" fmla="*/ 481348 h 493591"/>
                <a:gd name="connsiteX9-19" fmla="*/ 527738 w 560550"/>
                <a:gd name="connsiteY9-20" fmla="*/ 493568 h 493591"/>
                <a:gd name="connsiteX10-21" fmla="*/ 496688 w 560550"/>
                <a:gd name="connsiteY10-22" fmla="*/ 492722 h 493591"/>
                <a:gd name="connsiteX11-23" fmla="*/ 275338 w 560550"/>
                <a:gd name="connsiteY11-24" fmla="*/ 480778 h 493591"/>
                <a:gd name="connsiteX12-25" fmla="*/ 275975 w 560550"/>
                <a:gd name="connsiteY12-26" fmla="*/ 480403 h 493591"/>
                <a:gd name="connsiteX13-27" fmla="*/ 266629 w 560550"/>
                <a:gd name="connsiteY13-28" fmla="*/ 479903 h 493591"/>
                <a:gd name="connsiteX14-29" fmla="*/ 40497 w 560550"/>
                <a:gd name="connsiteY14-30" fmla="*/ 492105 h 493591"/>
                <a:gd name="connsiteX15-31" fmla="*/ 32832 w 560550"/>
                <a:gd name="connsiteY15-32" fmla="*/ 492314 h 493591"/>
                <a:gd name="connsiteX16-33" fmla="*/ 3210 w 560550"/>
                <a:gd name="connsiteY16-34" fmla="*/ 479408 h 493591"/>
                <a:gd name="connsiteX17-35" fmla="*/ 2740 w 560550"/>
                <a:gd name="connsiteY17-36" fmla="*/ 478849 h 493591"/>
                <a:gd name="connsiteX18-37" fmla="*/ 6844 w 560550"/>
                <a:gd name="connsiteY18-38" fmla="*/ 447301 h 493591"/>
                <a:gd name="connsiteX19-39" fmla="*/ 23102 w 560550"/>
                <a:gd name="connsiteY19-40" fmla="*/ 420834 h 493591"/>
                <a:gd name="connsiteX20-41" fmla="*/ 144121 w 560550"/>
                <a:gd name="connsiteY20-42" fmla="*/ 235111 h 493591"/>
                <a:gd name="connsiteX21-43" fmla="*/ 144127 w 560550"/>
                <a:gd name="connsiteY21-44" fmla="*/ 235851 h 493591"/>
                <a:gd name="connsiteX22-45" fmla="*/ 149231 w 560550"/>
                <a:gd name="connsiteY22-46" fmla="*/ 228009 h 493591"/>
                <a:gd name="connsiteX23-47" fmla="*/ 251731 w 560550"/>
                <a:gd name="connsiteY23-48" fmla="*/ 26070 h 493591"/>
                <a:gd name="connsiteX24-49" fmla="*/ 255383 w 560550"/>
                <a:gd name="connsiteY24-50" fmla="*/ 19328 h 493591"/>
                <a:gd name="connsiteX25-51" fmla="*/ 281371 w 560550"/>
                <a:gd name="connsiteY25-52" fmla="*/ 127 h 493591"/>
                <a:gd name="connsiteX26-53" fmla="*/ 282090 w 560550"/>
                <a:gd name="connsiteY26-54" fmla="*/ 0 h 493591"/>
                <a:gd name="connsiteX0-55" fmla="*/ 282090 w 560550"/>
                <a:gd name="connsiteY0-56" fmla="*/ 0 h 493591"/>
                <a:gd name="connsiteX1-57" fmla="*/ 307359 w 560550"/>
                <a:gd name="connsiteY1-58" fmla="*/ 19328 h 493591"/>
                <a:gd name="connsiteX2-59" fmla="*/ 322151 w 560550"/>
                <a:gd name="connsiteY2-60" fmla="*/ 46641 h 493591"/>
                <a:gd name="connsiteX3-61" fmla="*/ 426075 w 560550"/>
                <a:gd name="connsiteY3-62" fmla="*/ 252279 h 493591"/>
                <a:gd name="connsiteX4-63" fmla="*/ 549713 w 560550"/>
                <a:gd name="connsiteY4-64" fmla="*/ 442022 h 493591"/>
                <a:gd name="connsiteX5-65" fmla="*/ 553726 w 560550"/>
                <a:gd name="connsiteY5-66" fmla="*/ 448555 h 493591"/>
                <a:gd name="connsiteX6-67" fmla="*/ 557360 w 560550"/>
                <a:gd name="connsiteY6-68" fmla="*/ 480662 h 493591"/>
                <a:gd name="connsiteX7-69" fmla="*/ 557111 w 560550"/>
                <a:gd name="connsiteY7-70" fmla="*/ 481348 h 493591"/>
                <a:gd name="connsiteX8-71" fmla="*/ 527738 w 560550"/>
                <a:gd name="connsiteY8-72" fmla="*/ 493568 h 493591"/>
                <a:gd name="connsiteX9-73" fmla="*/ 496688 w 560550"/>
                <a:gd name="connsiteY9-74" fmla="*/ 492722 h 493591"/>
                <a:gd name="connsiteX10-75" fmla="*/ 275338 w 560550"/>
                <a:gd name="connsiteY10-76" fmla="*/ 480778 h 493591"/>
                <a:gd name="connsiteX11-77" fmla="*/ 275975 w 560550"/>
                <a:gd name="connsiteY11-78" fmla="*/ 480403 h 493591"/>
                <a:gd name="connsiteX12-79" fmla="*/ 266629 w 560550"/>
                <a:gd name="connsiteY12-80" fmla="*/ 479903 h 493591"/>
                <a:gd name="connsiteX13-81" fmla="*/ 40497 w 560550"/>
                <a:gd name="connsiteY13-82" fmla="*/ 492105 h 493591"/>
                <a:gd name="connsiteX14-83" fmla="*/ 32832 w 560550"/>
                <a:gd name="connsiteY14-84" fmla="*/ 492314 h 493591"/>
                <a:gd name="connsiteX15-85" fmla="*/ 3210 w 560550"/>
                <a:gd name="connsiteY15-86" fmla="*/ 479408 h 493591"/>
                <a:gd name="connsiteX16-87" fmla="*/ 2740 w 560550"/>
                <a:gd name="connsiteY16-88" fmla="*/ 478849 h 493591"/>
                <a:gd name="connsiteX17-89" fmla="*/ 6844 w 560550"/>
                <a:gd name="connsiteY17-90" fmla="*/ 447301 h 493591"/>
                <a:gd name="connsiteX18-91" fmla="*/ 23102 w 560550"/>
                <a:gd name="connsiteY18-92" fmla="*/ 420834 h 493591"/>
                <a:gd name="connsiteX19-93" fmla="*/ 144121 w 560550"/>
                <a:gd name="connsiteY19-94" fmla="*/ 235111 h 493591"/>
                <a:gd name="connsiteX20-95" fmla="*/ 144127 w 560550"/>
                <a:gd name="connsiteY20-96" fmla="*/ 235851 h 493591"/>
                <a:gd name="connsiteX21-97" fmla="*/ 149231 w 560550"/>
                <a:gd name="connsiteY21-98" fmla="*/ 228009 h 493591"/>
                <a:gd name="connsiteX22-99" fmla="*/ 251731 w 560550"/>
                <a:gd name="connsiteY22-100" fmla="*/ 26070 h 493591"/>
                <a:gd name="connsiteX23-101" fmla="*/ 255383 w 560550"/>
                <a:gd name="connsiteY23-102" fmla="*/ 19328 h 493591"/>
                <a:gd name="connsiteX24-103" fmla="*/ 281371 w 560550"/>
                <a:gd name="connsiteY24-104" fmla="*/ 127 h 493591"/>
                <a:gd name="connsiteX25-105" fmla="*/ 282090 w 560550"/>
                <a:gd name="connsiteY25-106" fmla="*/ 0 h 493591"/>
                <a:gd name="connsiteX0-107" fmla="*/ 282090 w 560550"/>
                <a:gd name="connsiteY0-108" fmla="*/ 0 h 493591"/>
                <a:gd name="connsiteX1-109" fmla="*/ 307359 w 560550"/>
                <a:gd name="connsiteY1-110" fmla="*/ 19328 h 493591"/>
                <a:gd name="connsiteX2-111" fmla="*/ 322151 w 560550"/>
                <a:gd name="connsiteY2-112" fmla="*/ 46641 h 493591"/>
                <a:gd name="connsiteX3-113" fmla="*/ 426075 w 560550"/>
                <a:gd name="connsiteY3-114" fmla="*/ 252279 h 493591"/>
                <a:gd name="connsiteX4-115" fmla="*/ 549713 w 560550"/>
                <a:gd name="connsiteY4-116" fmla="*/ 442022 h 493591"/>
                <a:gd name="connsiteX5-117" fmla="*/ 553726 w 560550"/>
                <a:gd name="connsiteY5-118" fmla="*/ 448555 h 493591"/>
                <a:gd name="connsiteX6-119" fmla="*/ 557360 w 560550"/>
                <a:gd name="connsiteY6-120" fmla="*/ 480662 h 493591"/>
                <a:gd name="connsiteX7-121" fmla="*/ 557111 w 560550"/>
                <a:gd name="connsiteY7-122" fmla="*/ 481348 h 493591"/>
                <a:gd name="connsiteX8-123" fmla="*/ 527738 w 560550"/>
                <a:gd name="connsiteY8-124" fmla="*/ 493568 h 493591"/>
                <a:gd name="connsiteX9-125" fmla="*/ 496688 w 560550"/>
                <a:gd name="connsiteY9-126" fmla="*/ 492722 h 493591"/>
                <a:gd name="connsiteX10-127" fmla="*/ 275338 w 560550"/>
                <a:gd name="connsiteY10-128" fmla="*/ 480778 h 493591"/>
                <a:gd name="connsiteX11-129" fmla="*/ 275975 w 560550"/>
                <a:gd name="connsiteY11-130" fmla="*/ 480403 h 493591"/>
                <a:gd name="connsiteX12-131" fmla="*/ 266629 w 560550"/>
                <a:gd name="connsiteY12-132" fmla="*/ 479903 h 493591"/>
                <a:gd name="connsiteX13-133" fmla="*/ 40497 w 560550"/>
                <a:gd name="connsiteY13-134" fmla="*/ 492105 h 493591"/>
                <a:gd name="connsiteX14-135" fmla="*/ 32832 w 560550"/>
                <a:gd name="connsiteY14-136" fmla="*/ 492314 h 493591"/>
                <a:gd name="connsiteX15-137" fmla="*/ 3210 w 560550"/>
                <a:gd name="connsiteY15-138" fmla="*/ 479408 h 493591"/>
                <a:gd name="connsiteX16-139" fmla="*/ 2740 w 560550"/>
                <a:gd name="connsiteY16-140" fmla="*/ 478849 h 493591"/>
                <a:gd name="connsiteX17-141" fmla="*/ 6844 w 560550"/>
                <a:gd name="connsiteY17-142" fmla="*/ 447301 h 493591"/>
                <a:gd name="connsiteX18-143" fmla="*/ 23102 w 560550"/>
                <a:gd name="connsiteY18-144" fmla="*/ 420834 h 493591"/>
                <a:gd name="connsiteX19-145" fmla="*/ 144121 w 560550"/>
                <a:gd name="connsiteY19-146" fmla="*/ 235111 h 493591"/>
                <a:gd name="connsiteX20-147" fmla="*/ 144127 w 560550"/>
                <a:gd name="connsiteY20-148" fmla="*/ 235851 h 493591"/>
                <a:gd name="connsiteX21-149" fmla="*/ 149231 w 560550"/>
                <a:gd name="connsiteY21-150" fmla="*/ 228009 h 493591"/>
                <a:gd name="connsiteX22-151" fmla="*/ 251731 w 560550"/>
                <a:gd name="connsiteY22-152" fmla="*/ 26070 h 493591"/>
                <a:gd name="connsiteX23-153" fmla="*/ 255383 w 560550"/>
                <a:gd name="connsiteY23-154" fmla="*/ 19328 h 493591"/>
                <a:gd name="connsiteX24-155" fmla="*/ 281371 w 560550"/>
                <a:gd name="connsiteY24-156" fmla="*/ 127 h 493591"/>
                <a:gd name="connsiteX25-157" fmla="*/ 282090 w 560550"/>
                <a:gd name="connsiteY25-158" fmla="*/ 0 h 493591"/>
                <a:gd name="connsiteX0-159" fmla="*/ 282090 w 560550"/>
                <a:gd name="connsiteY0-160" fmla="*/ 0 h 493591"/>
                <a:gd name="connsiteX1-161" fmla="*/ 307359 w 560550"/>
                <a:gd name="connsiteY1-162" fmla="*/ 19328 h 493591"/>
                <a:gd name="connsiteX2-163" fmla="*/ 322151 w 560550"/>
                <a:gd name="connsiteY2-164" fmla="*/ 46641 h 493591"/>
                <a:gd name="connsiteX3-165" fmla="*/ 426075 w 560550"/>
                <a:gd name="connsiteY3-166" fmla="*/ 252279 h 493591"/>
                <a:gd name="connsiteX4-167" fmla="*/ 549713 w 560550"/>
                <a:gd name="connsiteY4-168" fmla="*/ 442022 h 493591"/>
                <a:gd name="connsiteX5-169" fmla="*/ 553726 w 560550"/>
                <a:gd name="connsiteY5-170" fmla="*/ 448555 h 493591"/>
                <a:gd name="connsiteX6-171" fmla="*/ 557360 w 560550"/>
                <a:gd name="connsiteY6-172" fmla="*/ 480662 h 493591"/>
                <a:gd name="connsiteX7-173" fmla="*/ 557111 w 560550"/>
                <a:gd name="connsiteY7-174" fmla="*/ 481348 h 493591"/>
                <a:gd name="connsiteX8-175" fmla="*/ 527738 w 560550"/>
                <a:gd name="connsiteY8-176" fmla="*/ 493568 h 493591"/>
                <a:gd name="connsiteX9-177" fmla="*/ 496688 w 560550"/>
                <a:gd name="connsiteY9-178" fmla="*/ 492722 h 493591"/>
                <a:gd name="connsiteX10-179" fmla="*/ 275338 w 560550"/>
                <a:gd name="connsiteY10-180" fmla="*/ 480778 h 493591"/>
                <a:gd name="connsiteX11-181" fmla="*/ 275975 w 560550"/>
                <a:gd name="connsiteY11-182" fmla="*/ 480403 h 493591"/>
                <a:gd name="connsiteX12-183" fmla="*/ 266629 w 560550"/>
                <a:gd name="connsiteY12-184" fmla="*/ 479903 h 493591"/>
                <a:gd name="connsiteX13-185" fmla="*/ 40497 w 560550"/>
                <a:gd name="connsiteY13-186" fmla="*/ 492105 h 493591"/>
                <a:gd name="connsiteX14-187" fmla="*/ 32832 w 560550"/>
                <a:gd name="connsiteY14-188" fmla="*/ 492314 h 493591"/>
                <a:gd name="connsiteX15-189" fmla="*/ 3210 w 560550"/>
                <a:gd name="connsiteY15-190" fmla="*/ 479408 h 493591"/>
                <a:gd name="connsiteX16-191" fmla="*/ 2740 w 560550"/>
                <a:gd name="connsiteY16-192" fmla="*/ 478849 h 493591"/>
                <a:gd name="connsiteX17-193" fmla="*/ 6844 w 560550"/>
                <a:gd name="connsiteY17-194" fmla="*/ 447301 h 493591"/>
                <a:gd name="connsiteX18-195" fmla="*/ 23102 w 560550"/>
                <a:gd name="connsiteY18-196" fmla="*/ 420834 h 493591"/>
                <a:gd name="connsiteX19-197" fmla="*/ 144121 w 560550"/>
                <a:gd name="connsiteY19-198" fmla="*/ 235111 h 493591"/>
                <a:gd name="connsiteX20-199" fmla="*/ 149231 w 560550"/>
                <a:gd name="connsiteY20-200" fmla="*/ 228009 h 493591"/>
                <a:gd name="connsiteX21-201" fmla="*/ 251731 w 560550"/>
                <a:gd name="connsiteY21-202" fmla="*/ 26070 h 493591"/>
                <a:gd name="connsiteX22-203" fmla="*/ 255383 w 560550"/>
                <a:gd name="connsiteY22-204" fmla="*/ 19328 h 493591"/>
                <a:gd name="connsiteX23-205" fmla="*/ 281371 w 560550"/>
                <a:gd name="connsiteY23-206" fmla="*/ 127 h 493591"/>
                <a:gd name="connsiteX24-207" fmla="*/ 282090 w 560550"/>
                <a:gd name="connsiteY24-208" fmla="*/ 0 h 493591"/>
                <a:gd name="connsiteX0-209" fmla="*/ 282090 w 560550"/>
                <a:gd name="connsiteY0-210" fmla="*/ 0 h 493591"/>
                <a:gd name="connsiteX1-211" fmla="*/ 307359 w 560550"/>
                <a:gd name="connsiteY1-212" fmla="*/ 19328 h 493591"/>
                <a:gd name="connsiteX2-213" fmla="*/ 322151 w 560550"/>
                <a:gd name="connsiteY2-214" fmla="*/ 46641 h 493591"/>
                <a:gd name="connsiteX3-215" fmla="*/ 426075 w 560550"/>
                <a:gd name="connsiteY3-216" fmla="*/ 252279 h 493591"/>
                <a:gd name="connsiteX4-217" fmla="*/ 549713 w 560550"/>
                <a:gd name="connsiteY4-218" fmla="*/ 442022 h 493591"/>
                <a:gd name="connsiteX5-219" fmla="*/ 553726 w 560550"/>
                <a:gd name="connsiteY5-220" fmla="*/ 448555 h 493591"/>
                <a:gd name="connsiteX6-221" fmla="*/ 557360 w 560550"/>
                <a:gd name="connsiteY6-222" fmla="*/ 480662 h 493591"/>
                <a:gd name="connsiteX7-223" fmla="*/ 557111 w 560550"/>
                <a:gd name="connsiteY7-224" fmla="*/ 481348 h 493591"/>
                <a:gd name="connsiteX8-225" fmla="*/ 527738 w 560550"/>
                <a:gd name="connsiteY8-226" fmla="*/ 493568 h 493591"/>
                <a:gd name="connsiteX9-227" fmla="*/ 496688 w 560550"/>
                <a:gd name="connsiteY9-228" fmla="*/ 492722 h 493591"/>
                <a:gd name="connsiteX10-229" fmla="*/ 275338 w 560550"/>
                <a:gd name="connsiteY10-230" fmla="*/ 480778 h 493591"/>
                <a:gd name="connsiteX11-231" fmla="*/ 275975 w 560550"/>
                <a:gd name="connsiteY11-232" fmla="*/ 480403 h 493591"/>
                <a:gd name="connsiteX12-233" fmla="*/ 266629 w 560550"/>
                <a:gd name="connsiteY12-234" fmla="*/ 479903 h 493591"/>
                <a:gd name="connsiteX13-235" fmla="*/ 40497 w 560550"/>
                <a:gd name="connsiteY13-236" fmla="*/ 492105 h 493591"/>
                <a:gd name="connsiteX14-237" fmla="*/ 32832 w 560550"/>
                <a:gd name="connsiteY14-238" fmla="*/ 492314 h 493591"/>
                <a:gd name="connsiteX15-239" fmla="*/ 3210 w 560550"/>
                <a:gd name="connsiteY15-240" fmla="*/ 479408 h 493591"/>
                <a:gd name="connsiteX16-241" fmla="*/ 2740 w 560550"/>
                <a:gd name="connsiteY16-242" fmla="*/ 478849 h 493591"/>
                <a:gd name="connsiteX17-243" fmla="*/ 6844 w 560550"/>
                <a:gd name="connsiteY17-244" fmla="*/ 447301 h 493591"/>
                <a:gd name="connsiteX18-245" fmla="*/ 23102 w 560550"/>
                <a:gd name="connsiteY18-246" fmla="*/ 420834 h 493591"/>
                <a:gd name="connsiteX19-247" fmla="*/ 149231 w 560550"/>
                <a:gd name="connsiteY19-248" fmla="*/ 228009 h 493591"/>
                <a:gd name="connsiteX20-249" fmla="*/ 251731 w 560550"/>
                <a:gd name="connsiteY20-250" fmla="*/ 26070 h 493591"/>
                <a:gd name="connsiteX21-251" fmla="*/ 255383 w 560550"/>
                <a:gd name="connsiteY21-252" fmla="*/ 19328 h 493591"/>
                <a:gd name="connsiteX22-253" fmla="*/ 281371 w 560550"/>
                <a:gd name="connsiteY22-254" fmla="*/ 127 h 493591"/>
                <a:gd name="connsiteX23-255" fmla="*/ 282090 w 560550"/>
                <a:gd name="connsiteY23-256" fmla="*/ 0 h 493591"/>
                <a:gd name="connsiteX0-257" fmla="*/ 282090 w 560550"/>
                <a:gd name="connsiteY0-258" fmla="*/ 0 h 493591"/>
                <a:gd name="connsiteX1-259" fmla="*/ 307359 w 560550"/>
                <a:gd name="connsiteY1-260" fmla="*/ 19328 h 493591"/>
                <a:gd name="connsiteX2-261" fmla="*/ 322151 w 560550"/>
                <a:gd name="connsiteY2-262" fmla="*/ 46641 h 493591"/>
                <a:gd name="connsiteX3-263" fmla="*/ 426075 w 560550"/>
                <a:gd name="connsiteY3-264" fmla="*/ 252279 h 493591"/>
                <a:gd name="connsiteX4-265" fmla="*/ 549713 w 560550"/>
                <a:gd name="connsiteY4-266" fmla="*/ 442022 h 493591"/>
                <a:gd name="connsiteX5-267" fmla="*/ 553726 w 560550"/>
                <a:gd name="connsiteY5-268" fmla="*/ 448555 h 493591"/>
                <a:gd name="connsiteX6-269" fmla="*/ 557360 w 560550"/>
                <a:gd name="connsiteY6-270" fmla="*/ 480662 h 493591"/>
                <a:gd name="connsiteX7-271" fmla="*/ 557111 w 560550"/>
                <a:gd name="connsiteY7-272" fmla="*/ 481348 h 493591"/>
                <a:gd name="connsiteX8-273" fmla="*/ 527738 w 560550"/>
                <a:gd name="connsiteY8-274" fmla="*/ 493568 h 493591"/>
                <a:gd name="connsiteX9-275" fmla="*/ 496688 w 560550"/>
                <a:gd name="connsiteY9-276" fmla="*/ 492722 h 493591"/>
                <a:gd name="connsiteX10-277" fmla="*/ 275338 w 560550"/>
                <a:gd name="connsiteY10-278" fmla="*/ 480778 h 493591"/>
                <a:gd name="connsiteX11-279" fmla="*/ 275975 w 560550"/>
                <a:gd name="connsiteY11-280" fmla="*/ 480403 h 493591"/>
                <a:gd name="connsiteX12-281" fmla="*/ 266629 w 560550"/>
                <a:gd name="connsiteY12-282" fmla="*/ 479903 h 493591"/>
                <a:gd name="connsiteX13-283" fmla="*/ 40497 w 560550"/>
                <a:gd name="connsiteY13-284" fmla="*/ 492105 h 493591"/>
                <a:gd name="connsiteX14-285" fmla="*/ 32832 w 560550"/>
                <a:gd name="connsiteY14-286" fmla="*/ 492314 h 493591"/>
                <a:gd name="connsiteX15-287" fmla="*/ 3210 w 560550"/>
                <a:gd name="connsiteY15-288" fmla="*/ 479408 h 493591"/>
                <a:gd name="connsiteX16-289" fmla="*/ 2740 w 560550"/>
                <a:gd name="connsiteY16-290" fmla="*/ 478849 h 493591"/>
                <a:gd name="connsiteX17-291" fmla="*/ 6844 w 560550"/>
                <a:gd name="connsiteY17-292" fmla="*/ 447301 h 493591"/>
                <a:gd name="connsiteX18-293" fmla="*/ 23102 w 560550"/>
                <a:gd name="connsiteY18-294" fmla="*/ 420834 h 493591"/>
                <a:gd name="connsiteX19-295" fmla="*/ 149231 w 560550"/>
                <a:gd name="connsiteY19-296" fmla="*/ 228009 h 493591"/>
                <a:gd name="connsiteX20-297" fmla="*/ 251731 w 560550"/>
                <a:gd name="connsiteY20-298" fmla="*/ 26070 h 493591"/>
                <a:gd name="connsiteX21-299" fmla="*/ 255383 w 560550"/>
                <a:gd name="connsiteY21-300" fmla="*/ 19328 h 493591"/>
                <a:gd name="connsiteX22-301" fmla="*/ 281371 w 560550"/>
                <a:gd name="connsiteY22-302" fmla="*/ 127 h 493591"/>
                <a:gd name="connsiteX23-303" fmla="*/ 282090 w 560550"/>
                <a:gd name="connsiteY23-304" fmla="*/ 0 h 493591"/>
                <a:gd name="connsiteX0-305" fmla="*/ 282090 w 560550"/>
                <a:gd name="connsiteY0-306" fmla="*/ 0 h 493591"/>
                <a:gd name="connsiteX1-307" fmla="*/ 307359 w 560550"/>
                <a:gd name="connsiteY1-308" fmla="*/ 19328 h 493591"/>
                <a:gd name="connsiteX2-309" fmla="*/ 322151 w 560550"/>
                <a:gd name="connsiteY2-310" fmla="*/ 46641 h 493591"/>
                <a:gd name="connsiteX3-311" fmla="*/ 426075 w 560550"/>
                <a:gd name="connsiteY3-312" fmla="*/ 252279 h 493591"/>
                <a:gd name="connsiteX4-313" fmla="*/ 549713 w 560550"/>
                <a:gd name="connsiteY4-314" fmla="*/ 442022 h 493591"/>
                <a:gd name="connsiteX5-315" fmla="*/ 553726 w 560550"/>
                <a:gd name="connsiteY5-316" fmla="*/ 448555 h 493591"/>
                <a:gd name="connsiteX6-317" fmla="*/ 557360 w 560550"/>
                <a:gd name="connsiteY6-318" fmla="*/ 480662 h 493591"/>
                <a:gd name="connsiteX7-319" fmla="*/ 557111 w 560550"/>
                <a:gd name="connsiteY7-320" fmla="*/ 481348 h 493591"/>
                <a:gd name="connsiteX8-321" fmla="*/ 527738 w 560550"/>
                <a:gd name="connsiteY8-322" fmla="*/ 493568 h 493591"/>
                <a:gd name="connsiteX9-323" fmla="*/ 496688 w 560550"/>
                <a:gd name="connsiteY9-324" fmla="*/ 492722 h 493591"/>
                <a:gd name="connsiteX10-325" fmla="*/ 275338 w 560550"/>
                <a:gd name="connsiteY10-326" fmla="*/ 480778 h 493591"/>
                <a:gd name="connsiteX11-327" fmla="*/ 266629 w 560550"/>
                <a:gd name="connsiteY11-328" fmla="*/ 479903 h 493591"/>
                <a:gd name="connsiteX12-329" fmla="*/ 40497 w 560550"/>
                <a:gd name="connsiteY12-330" fmla="*/ 492105 h 493591"/>
                <a:gd name="connsiteX13-331" fmla="*/ 32832 w 560550"/>
                <a:gd name="connsiteY13-332" fmla="*/ 492314 h 493591"/>
                <a:gd name="connsiteX14-333" fmla="*/ 3210 w 560550"/>
                <a:gd name="connsiteY14-334" fmla="*/ 479408 h 493591"/>
                <a:gd name="connsiteX15-335" fmla="*/ 2740 w 560550"/>
                <a:gd name="connsiteY15-336" fmla="*/ 478849 h 493591"/>
                <a:gd name="connsiteX16-337" fmla="*/ 6844 w 560550"/>
                <a:gd name="connsiteY16-338" fmla="*/ 447301 h 493591"/>
                <a:gd name="connsiteX17-339" fmla="*/ 23102 w 560550"/>
                <a:gd name="connsiteY17-340" fmla="*/ 420834 h 493591"/>
                <a:gd name="connsiteX18-341" fmla="*/ 149231 w 560550"/>
                <a:gd name="connsiteY18-342" fmla="*/ 228009 h 493591"/>
                <a:gd name="connsiteX19-343" fmla="*/ 251731 w 560550"/>
                <a:gd name="connsiteY19-344" fmla="*/ 26070 h 493591"/>
                <a:gd name="connsiteX20-345" fmla="*/ 255383 w 560550"/>
                <a:gd name="connsiteY20-346" fmla="*/ 19328 h 493591"/>
                <a:gd name="connsiteX21-347" fmla="*/ 281371 w 560550"/>
                <a:gd name="connsiteY21-348" fmla="*/ 127 h 493591"/>
                <a:gd name="connsiteX22-349" fmla="*/ 282090 w 560550"/>
                <a:gd name="connsiteY22-350" fmla="*/ 0 h 493591"/>
                <a:gd name="connsiteX0-351" fmla="*/ 282090 w 560550"/>
                <a:gd name="connsiteY0-352" fmla="*/ 0 h 493591"/>
                <a:gd name="connsiteX1-353" fmla="*/ 307359 w 560550"/>
                <a:gd name="connsiteY1-354" fmla="*/ 19328 h 493591"/>
                <a:gd name="connsiteX2-355" fmla="*/ 322151 w 560550"/>
                <a:gd name="connsiteY2-356" fmla="*/ 46641 h 493591"/>
                <a:gd name="connsiteX3-357" fmla="*/ 426075 w 560550"/>
                <a:gd name="connsiteY3-358" fmla="*/ 252279 h 493591"/>
                <a:gd name="connsiteX4-359" fmla="*/ 549713 w 560550"/>
                <a:gd name="connsiteY4-360" fmla="*/ 442022 h 493591"/>
                <a:gd name="connsiteX5-361" fmla="*/ 553726 w 560550"/>
                <a:gd name="connsiteY5-362" fmla="*/ 448555 h 493591"/>
                <a:gd name="connsiteX6-363" fmla="*/ 557360 w 560550"/>
                <a:gd name="connsiteY6-364" fmla="*/ 480662 h 493591"/>
                <a:gd name="connsiteX7-365" fmla="*/ 557111 w 560550"/>
                <a:gd name="connsiteY7-366" fmla="*/ 481348 h 493591"/>
                <a:gd name="connsiteX8-367" fmla="*/ 527738 w 560550"/>
                <a:gd name="connsiteY8-368" fmla="*/ 493568 h 493591"/>
                <a:gd name="connsiteX9-369" fmla="*/ 496688 w 560550"/>
                <a:gd name="connsiteY9-370" fmla="*/ 492722 h 493591"/>
                <a:gd name="connsiteX10-371" fmla="*/ 266629 w 560550"/>
                <a:gd name="connsiteY10-372" fmla="*/ 479903 h 493591"/>
                <a:gd name="connsiteX11-373" fmla="*/ 40497 w 560550"/>
                <a:gd name="connsiteY11-374" fmla="*/ 492105 h 493591"/>
                <a:gd name="connsiteX12-375" fmla="*/ 32832 w 560550"/>
                <a:gd name="connsiteY12-376" fmla="*/ 492314 h 493591"/>
                <a:gd name="connsiteX13-377" fmla="*/ 3210 w 560550"/>
                <a:gd name="connsiteY13-378" fmla="*/ 479408 h 493591"/>
                <a:gd name="connsiteX14-379" fmla="*/ 2740 w 560550"/>
                <a:gd name="connsiteY14-380" fmla="*/ 478849 h 493591"/>
                <a:gd name="connsiteX15-381" fmla="*/ 6844 w 560550"/>
                <a:gd name="connsiteY15-382" fmla="*/ 447301 h 493591"/>
                <a:gd name="connsiteX16-383" fmla="*/ 23102 w 560550"/>
                <a:gd name="connsiteY16-384" fmla="*/ 420834 h 493591"/>
                <a:gd name="connsiteX17-385" fmla="*/ 149231 w 560550"/>
                <a:gd name="connsiteY17-386" fmla="*/ 228009 h 493591"/>
                <a:gd name="connsiteX18-387" fmla="*/ 251731 w 560550"/>
                <a:gd name="connsiteY18-388" fmla="*/ 26070 h 493591"/>
                <a:gd name="connsiteX19-389" fmla="*/ 255383 w 560550"/>
                <a:gd name="connsiteY19-390" fmla="*/ 19328 h 493591"/>
                <a:gd name="connsiteX20-391" fmla="*/ 281371 w 560550"/>
                <a:gd name="connsiteY20-392" fmla="*/ 127 h 493591"/>
                <a:gd name="connsiteX21-393" fmla="*/ 282090 w 560550"/>
                <a:gd name="connsiteY21-394" fmla="*/ 0 h 493591"/>
                <a:gd name="connsiteX0-395" fmla="*/ 282090 w 560550"/>
                <a:gd name="connsiteY0-396" fmla="*/ 0 h 493591"/>
                <a:gd name="connsiteX1-397" fmla="*/ 307359 w 560550"/>
                <a:gd name="connsiteY1-398" fmla="*/ 19328 h 493591"/>
                <a:gd name="connsiteX2-399" fmla="*/ 322151 w 560550"/>
                <a:gd name="connsiteY2-400" fmla="*/ 46641 h 493591"/>
                <a:gd name="connsiteX3-401" fmla="*/ 426075 w 560550"/>
                <a:gd name="connsiteY3-402" fmla="*/ 252279 h 493591"/>
                <a:gd name="connsiteX4-403" fmla="*/ 549713 w 560550"/>
                <a:gd name="connsiteY4-404" fmla="*/ 442022 h 493591"/>
                <a:gd name="connsiteX5-405" fmla="*/ 553726 w 560550"/>
                <a:gd name="connsiteY5-406" fmla="*/ 448555 h 493591"/>
                <a:gd name="connsiteX6-407" fmla="*/ 557360 w 560550"/>
                <a:gd name="connsiteY6-408" fmla="*/ 480662 h 493591"/>
                <a:gd name="connsiteX7-409" fmla="*/ 557111 w 560550"/>
                <a:gd name="connsiteY7-410" fmla="*/ 481348 h 493591"/>
                <a:gd name="connsiteX8-411" fmla="*/ 527738 w 560550"/>
                <a:gd name="connsiteY8-412" fmla="*/ 493568 h 493591"/>
                <a:gd name="connsiteX9-413" fmla="*/ 496688 w 560550"/>
                <a:gd name="connsiteY9-414" fmla="*/ 492722 h 493591"/>
                <a:gd name="connsiteX10-415" fmla="*/ 266629 w 560550"/>
                <a:gd name="connsiteY10-416" fmla="*/ 479903 h 493591"/>
                <a:gd name="connsiteX11-417" fmla="*/ 40497 w 560550"/>
                <a:gd name="connsiteY11-418" fmla="*/ 492105 h 493591"/>
                <a:gd name="connsiteX12-419" fmla="*/ 32832 w 560550"/>
                <a:gd name="connsiteY12-420" fmla="*/ 492314 h 493591"/>
                <a:gd name="connsiteX13-421" fmla="*/ 3210 w 560550"/>
                <a:gd name="connsiteY13-422" fmla="*/ 479408 h 493591"/>
                <a:gd name="connsiteX14-423" fmla="*/ 2740 w 560550"/>
                <a:gd name="connsiteY14-424" fmla="*/ 478849 h 493591"/>
                <a:gd name="connsiteX15-425" fmla="*/ 6844 w 560550"/>
                <a:gd name="connsiteY15-426" fmla="*/ 447301 h 493591"/>
                <a:gd name="connsiteX16-427" fmla="*/ 23102 w 560550"/>
                <a:gd name="connsiteY16-428" fmla="*/ 420834 h 493591"/>
                <a:gd name="connsiteX17-429" fmla="*/ 149231 w 560550"/>
                <a:gd name="connsiteY17-430" fmla="*/ 228009 h 493591"/>
                <a:gd name="connsiteX18-431" fmla="*/ 251731 w 560550"/>
                <a:gd name="connsiteY18-432" fmla="*/ 26070 h 493591"/>
                <a:gd name="connsiteX19-433" fmla="*/ 255383 w 560550"/>
                <a:gd name="connsiteY19-434" fmla="*/ 19328 h 493591"/>
                <a:gd name="connsiteX20-435" fmla="*/ 281371 w 560550"/>
                <a:gd name="connsiteY20-436" fmla="*/ 127 h 493591"/>
                <a:gd name="connsiteX21-437" fmla="*/ 282090 w 560550"/>
                <a:gd name="connsiteY21-438" fmla="*/ 0 h 49359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</a:cxnLst>
              <a:rect l="l" t="t" r="r" b="b"/>
              <a:pathLst>
                <a:path w="560550" h="493591">
                  <a:moveTo>
                    <a:pt x="282090" y="0"/>
                  </a:moveTo>
                  <a:cubicBezTo>
                    <a:pt x="291235" y="0"/>
                    <a:pt x="300381" y="6443"/>
                    <a:pt x="307359" y="19328"/>
                  </a:cubicBezTo>
                  <a:lnTo>
                    <a:pt x="322151" y="46641"/>
                  </a:lnTo>
                  <a:cubicBezTo>
                    <a:pt x="341937" y="85466"/>
                    <a:pt x="388148" y="186382"/>
                    <a:pt x="426075" y="252279"/>
                  </a:cubicBezTo>
                  <a:cubicBezTo>
                    <a:pt x="464002" y="318176"/>
                    <a:pt x="528438" y="409309"/>
                    <a:pt x="549713" y="442022"/>
                  </a:cubicBezTo>
                  <a:lnTo>
                    <a:pt x="553726" y="448555"/>
                  </a:lnTo>
                  <a:cubicBezTo>
                    <a:pt x="561598" y="461368"/>
                    <a:pt x="562451" y="472766"/>
                    <a:pt x="557360" y="480662"/>
                  </a:cubicBezTo>
                  <a:cubicBezTo>
                    <a:pt x="557347" y="480929"/>
                    <a:pt x="557231" y="481140"/>
                    <a:pt x="557111" y="481348"/>
                  </a:cubicBezTo>
                  <a:cubicBezTo>
                    <a:pt x="552538" y="489268"/>
                    <a:pt x="542386" y="493968"/>
                    <a:pt x="527738" y="493568"/>
                  </a:cubicBezTo>
                  <a:lnTo>
                    <a:pt x="496688" y="492722"/>
                  </a:lnTo>
                  <a:cubicBezTo>
                    <a:pt x="453170" y="490445"/>
                    <a:pt x="342661" y="480006"/>
                    <a:pt x="266629" y="479903"/>
                  </a:cubicBezTo>
                  <a:cubicBezTo>
                    <a:pt x="190597" y="479800"/>
                    <a:pt x="79463" y="490037"/>
                    <a:pt x="40497" y="492105"/>
                  </a:cubicBezTo>
                  <a:lnTo>
                    <a:pt x="32832" y="492314"/>
                  </a:lnTo>
                  <a:cubicBezTo>
                    <a:pt x="17800" y="492724"/>
                    <a:pt x="7502" y="487764"/>
                    <a:pt x="3210" y="479408"/>
                  </a:cubicBezTo>
                  <a:cubicBezTo>
                    <a:pt x="2985" y="479262"/>
                    <a:pt x="2860" y="479056"/>
                    <a:pt x="2740" y="478849"/>
                  </a:cubicBezTo>
                  <a:cubicBezTo>
                    <a:pt x="-1833" y="470928"/>
                    <a:pt x="-826" y="459787"/>
                    <a:pt x="6844" y="447301"/>
                  </a:cubicBezTo>
                  <a:lnTo>
                    <a:pt x="23102" y="420834"/>
                  </a:lnTo>
                  <a:cubicBezTo>
                    <a:pt x="46833" y="384285"/>
                    <a:pt x="111126" y="293803"/>
                    <a:pt x="149231" y="228009"/>
                  </a:cubicBezTo>
                  <a:cubicBezTo>
                    <a:pt x="187336" y="162215"/>
                    <a:pt x="234039" y="60850"/>
                    <a:pt x="251731" y="26070"/>
                  </a:cubicBezTo>
                  <a:lnTo>
                    <a:pt x="255383" y="19328"/>
                  </a:lnTo>
                  <a:cubicBezTo>
                    <a:pt x="262543" y="6104"/>
                    <a:pt x="271988" y="-334"/>
                    <a:pt x="281371" y="127"/>
                  </a:cubicBezTo>
                  <a:cubicBezTo>
                    <a:pt x="281609" y="5"/>
                    <a:pt x="281850" y="0"/>
                    <a:pt x="282090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endParaRPr lang="zh-CN" altLang="en-US" noProof="1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3" name="KSO_Shape"/>
            <p:cNvSpPr/>
            <p:nvPr userDrawn="1"/>
          </p:nvSpPr>
          <p:spPr>
            <a:xfrm rot="5400000">
              <a:off x="18153" y="9940"/>
              <a:ext cx="626" cy="332"/>
            </a:xfrm>
            <a:custGeom>
              <a:avLst/>
              <a:gdLst>
                <a:gd name="connsiteX0" fmla="*/ 282090 w 560550"/>
                <a:gd name="connsiteY0" fmla="*/ 0 h 493591"/>
                <a:gd name="connsiteX1" fmla="*/ 307359 w 560550"/>
                <a:gd name="connsiteY1" fmla="*/ 19328 h 493591"/>
                <a:gd name="connsiteX2" fmla="*/ 322151 w 560550"/>
                <a:gd name="connsiteY2" fmla="*/ 46641 h 493591"/>
                <a:gd name="connsiteX3" fmla="*/ 422483 w 560550"/>
                <a:gd name="connsiteY3" fmla="*/ 244308 h 493591"/>
                <a:gd name="connsiteX4" fmla="*/ 421839 w 560550"/>
                <a:gd name="connsiteY4" fmla="*/ 243943 h 493591"/>
                <a:gd name="connsiteX5" fmla="*/ 426075 w 560550"/>
                <a:gd name="connsiteY5" fmla="*/ 252279 h 493591"/>
                <a:gd name="connsiteX6" fmla="*/ 549713 w 560550"/>
                <a:gd name="connsiteY6" fmla="*/ 442022 h 493591"/>
                <a:gd name="connsiteX7" fmla="*/ 553726 w 560550"/>
                <a:gd name="connsiteY7" fmla="*/ 448555 h 493591"/>
                <a:gd name="connsiteX8" fmla="*/ 557360 w 560550"/>
                <a:gd name="connsiteY8" fmla="*/ 480662 h 493591"/>
                <a:gd name="connsiteX9" fmla="*/ 557111 w 560550"/>
                <a:gd name="connsiteY9" fmla="*/ 481348 h 493591"/>
                <a:gd name="connsiteX10" fmla="*/ 527738 w 560550"/>
                <a:gd name="connsiteY10" fmla="*/ 493568 h 493591"/>
                <a:gd name="connsiteX11" fmla="*/ 496688 w 560550"/>
                <a:gd name="connsiteY11" fmla="*/ 492722 h 493591"/>
                <a:gd name="connsiteX12" fmla="*/ 275338 w 560550"/>
                <a:gd name="connsiteY12" fmla="*/ 480778 h 493591"/>
                <a:gd name="connsiteX13" fmla="*/ 275975 w 560550"/>
                <a:gd name="connsiteY13" fmla="*/ 480403 h 493591"/>
                <a:gd name="connsiteX14" fmla="*/ 266629 w 560550"/>
                <a:gd name="connsiteY14" fmla="*/ 479903 h 493591"/>
                <a:gd name="connsiteX15" fmla="*/ 40497 w 560550"/>
                <a:gd name="connsiteY15" fmla="*/ 492105 h 493591"/>
                <a:gd name="connsiteX16" fmla="*/ 32832 w 560550"/>
                <a:gd name="connsiteY16" fmla="*/ 492314 h 493591"/>
                <a:gd name="connsiteX17" fmla="*/ 3210 w 560550"/>
                <a:gd name="connsiteY17" fmla="*/ 479408 h 493591"/>
                <a:gd name="connsiteX18" fmla="*/ 2740 w 560550"/>
                <a:gd name="connsiteY18" fmla="*/ 478849 h 493591"/>
                <a:gd name="connsiteX19" fmla="*/ 6844 w 560550"/>
                <a:gd name="connsiteY19" fmla="*/ 447301 h 493591"/>
                <a:gd name="connsiteX20" fmla="*/ 23102 w 560550"/>
                <a:gd name="connsiteY20" fmla="*/ 420834 h 493591"/>
                <a:gd name="connsiteX21" fmla="*/ 144121 w 560550"/>
                <a:gd name="connsiteY21" fmla="*/ 235111 h 493591"/>
                <a:gd name="connsiteX22" fmla="*/ 144127 w 560550"/>
                <a:gd name="connsiteY22" fmla="*/ 235851 h 493591"/>
                <a:gd name="connsiteX23" fmla="*/ 149231 w 560550"/>
                <a:gd name="connsiteY23" fmla="*/ 228009 h 493591"/>
                <a:gd name="connsiteX24" fmla="*/ 251731 w 560550"/>
                <a:gd name="connsiteY24" fmla="*/ 26070 h 493591"/>
                <a:gd name="connsiteX25" fmla="*/ 255383 w 560550"/>
                <a:gd name="connsiteY25" fmla="*/ 19328 h 493591"/>
                <a:gd name="connsiteX26" fmla="*/ 281371 w 560550"/>
                <a:gd name="connsiteY26" fmla="*/ 127 h 493591"/>
                <a:gd name="connsiteX27" fmla="*/ 282090 w 560550"/>
                <a:gd name="connsiteY27" fmla="*/ 0 h 493591"/>
                <a:gd name="connsiteX0-1" fmla="*/ 282090 w 560550"/>
                <a:gd name="connsiteY0-2" fmla="*/ 0 h 493591"/>
                <a:gd name="connsiteX1-3" fmla="*/ 307359 w 560550"/>
                <a:gd name="connsiteY1-4" fmla="*/ 19328 h 493591"/>
                <a:gd name="connsiteX2-5" fmla="*/ 322151 w 560550"/>
                <a:gd name="connsiteY2-6" fmla="*/ 46641 h 493591"/>
                <a:gd name="connsiteX3-7" fmla="*/ 422483 w 560550"/>
                <a:gd name="connsiteY3-8" fmla="*/ 244308 h 493591"/>
                <a:gd name="connsiteX4-9" fmla="*/ 426075 w 560550"/>
                <a:gd name="connsiteY4-10" fmla="*/ 252279 h 493591"/>
                <a:gd name="connsiteX5-11" fmla="*/ 549713 w 560550"/>
                <a:gd name="connsiteY5-12" fmla="*/ 442022 h 493591"/>
                <a:gd name="connsiteX6-13" fmla="*/ 553726 w 560550"/>
                <a:gd name="connsiteY6-14" fmla="*/ 448555 h 493591"/>
                <a:gd name="connsiteX7-15" fmla="*/ 557360 w 560550"/>
                <a:gd name="connsiteY7-16" fmla="*/ 480662 h 493591"/>
                <a:gd name="connsiteX8-17" fmla="*/ 557111 w 560550"/>
                <a:gd name="connsiteY8-18" fmla="*/ 481348 h 493591"/>
                <a:gd name="connsiteX9-19" fmla="*/ 527738 w 560550"/>
                <a:gd name="connsiteY9-20" fmla="*/ 493568 h 493591"/>
                <a:gd name="connsiteX10-21" fmla="*/ 496688 w 560550"/>
                <a:gd name="connsiteY10-22" fmla="*/ 492722 h 493591"/>
                <a:gd name="connsiteX11-23" fmla="*/ 275338 w 560550"/>
                <a:gd name="connsiteY11-24" fmla="*/ 480778 h 493591"/>
                <a:gd name="connsiteX12-25" fmla="*/ 275975 w 560550"/>
                <a:gd name="connsiteY12-26" fmla="*/ 480403 h 493591"/>
                <a:gd name="connsiteX13-27" fmla="*/ 266629 w 560550"/>
                <a:gd name="connsiteY13-28" fmla="*/ 479903 h 493591"/>
                <a:gd name="connsiteX14-29" fmla="*/ 40497 w 560550"/>
                <a:gd name="connsiteY14-30" fmla="*/ 492105 h 493591"/>
                <a:gd name="connsiteX15-31" fmla="*/ 32832 w 560550"/>
                <a:gd name="connsiteY15-32" fmla="*/ 492314 h 493591"/>
                <a:gd name="connsiteX16-33" fmla="*/ 3210 w 560550"/>
                <a:gd name="connsiteY16-34" fmla="*/ 479408 h 493591"/>
                <a:gd name="connsiteX17-35" fmla="*/ 2740 w 560550"/>
                <a:gd name="connsiteY17-36" fmla="*/ 478849 h 493591"/>
                <a:gd name="connsiteX18-37" fmla="*/ 6844 w 560550"/>
                <a:gd name="connsiteY18-38" fmla="*/ 447301 h 493591"/>
                <a:gd name="connsiteX19-39" fmla="*/ 23102 w 560550"/>
                <a:gd name="connsiteY19-40" fmla="*/ 420834 h 493591"/>
                <a:gd name="connsiteX20-41" fmla="*/ 144121 w 560550"/>
                <a:gd name="connsiteY20-42" fmla="*/ 235111 h 493591"/>
                <a:gd name="connsiteX21-43" fmla="*/ 144127 w 560550"/>
                <a:gd name="connsiteY21-44" fmla="*/ 235851 h 493591"/>
                <a:gd name="connsiteX22-45" fmla="*/ 149231 w 560550"/>
                <a:gd name="connsiteY22-46" fmla="*/ 228009 h 493591"/>
                <a:gd name="connsiteX23-47" fmla="*/ 251731 w 560550"/>
                <a:gd name="connsiteY23-48" fmla="*/ 26070 h 493591"/>
                <a:gd name="connsiteX24-49" fmla="*/ 255383 w 560550"/>
                <a:gd name="connsiteY24-50" fmla="*/ 19328 h 493591"/>
                <a:gd name="connsiteX25-51" fmla="*/ 281371 w 560550"/>
                <a:gd name="connsiteY25-52" fmla="*/ 127 h 493591"/>
                <a:gd name="connsiteX26-53" fmla="*/ 282090 w 560550"/>
                <a:gd name="connsiteY26-54" fmla="*/ 0 h 493591"/>
                <a:gd name="connsiteX0-55" fmla="*/ 282090 w 560550"/>
                <a:gd name="connsiteY0-56" fmla="*/ 0 h 493591"/>
                <a:gd name="connsiteX1-57" fmla="*/ 307359 w 560550"/>
                <a:gd name="connsiteY1-58" fmla="*/ 19328 h 493591"/>
                <a:gd name="connsiteX2-59" fmla="*/ 322151 w 560550"/>
                <a:gd name="connsiteY2-60" fmla="*/ 46641 h 493591"/>
                <a:gd name="connsiteX3-61" fmla="*/ 426075 w 560550"/>
                <a:gd name="connsiteY3-62" fmla="*/ 252279 h 493591"/>
                <a:gd name="connsiteX4-63" fmla="*/ 549713 w 560550"/>
                <a:gd name="connsiteY4-64" fmla="*/ 442022 h 493591"/>
                <a:gd name="connsiteX5-65" fmla="*/ 553726 w 560550"/>
                <a:gd name="connsiteY5-66" fmla="*/ 448555 h 493591"/>
                <a:gd name="connsiteX6-67" fmla="*/ 557360 w 560550"/>
                <a:gd name="connsiteY6-68" fmla="*/ 480662 h 493591"/>
                <a:gd name="connsiteX7-69" fmla="*/ 557111 w 560550"/>
                <a:gd name="connsiteY7-70" fmla="*/ 481348 h 493591"/>
                <a:gd name="connsiteX8-71" fmla="*/ 527738 w 560550"/>
                <a:gd name="connsiteY8-72" fmla="*/ 493568 h 493591"/>
                <a:gd name="connsiteX9-73" fmla="*/ 496688 w 560550"/>
                <a:gd name="connsiteY9-74" fmla="*/ 492722 h 493591"/>
                <a:gd name="connsiteX10-75" fmla="*/ 275338 w 560550"/>
                <a:gd name="connsiteY10-76" fmla="*/ 480778 h 493591"/>
                <a:gd name="connsiteX11-77" fmla="*/ 275975 w 560550"/>
                <a:gd name="connsiteY11-78" fmla="*/ 480403 h 493591"/>
                <a:gd name="connsiteX12-79" fmla="*/ 266629 w 560550"/>
                <a:gd name="connsiteY12-80" fmla="*/ 479903 h 493591"/>
                <a:gd name="connsiteX13-81" fmla="*/ 40497 w 560550"/>
                <a:gd name="connsiteY13-82" fmla="*/ 492105 h 493591"/>
                <a:gd name="connsiteX14-83" fmla="*/ 32832 w 560550"/>
                <a:gd name="connsiteY14-84" fmla="*/ 492314 h 493591"/>
                <a:gd name="connsiteX15-85" fmla="*/ 3210 w 560550"/>
                <a:gd name="connsiteY15-86" fmla="*/ 479408 h 493591"/>
                <a:gd name="connsiteX16-87" fmla="*/ 2740 w 560550"/>
                <a:gd name="connsiteY16-88" fmla="*/ 478849 h 493591"/>
                <a:gd name="connsiteX17-89" fmla="*/ 6844 w 560550"/>
                <a:gd name="connsiteY17-90" fmla="*/ 447301 h 493591"/>
                <a:gd name="connsiteX18-91" fmla="*/ 23102 w 560550"/>
                <a:gd name="connsiteY18-92" fmla="*/ 420834 h 493591"/>
                <a:gd name="connsiteX19-93" fmla="*/ 144121 w 560550"/>
                <a:gd name="connsiteY19-94" fmla="*/ 235111 h 493591"/>
                <a:gd name="connsiteX20-95" fmla="*/ 144127 w 560550"/>
                <a:gd name="connsiteY20-96" fmla="*/ 235851 h 493591"/>
                <a:gd name="connsiteX21-97" fmla="*/ 149231 w 560550"/>
                <a:gd name="connsiteY21-98" fmla="*/ 228009 h 493591"/>
                <a:gd name="connsiteX22-99" fmla="*/ 251731 w 560550"/>
                <a:gd name="connsiteY22-100" fmla="*/ 26070 h 493591"/>
                <a:gd name="connsiteX23-101" fmla="*/ 255383 w 560550"/>
                <a:gd name="connsiteY23-102" fmla="*/ 19328 h 493591"/>
                <a:gd name="connsiteX24-103" fmla="*/ 281371 w 560550"/>
                <a:gd name="connsiteY24-104" fmla="*/ 127 h 493591"/>
                <a:gd name="connsiteX25-105" fmla="*/ 282090 w 560550"/>
                <a:gd name="connsiteY25-106" fmla="*/ 0 h 493591"/>
                <a:gd name="connsiteX0-107" fmla="*/ 282090 w 560550"/>
                <a:gd name="connsiteY0-108" fmla="*/ 0 h 493591"/>
                <a:gd name="connsiteX1-109" fmla="*/ 307359 w 560550"/>
                <a:gd name="connsiteY1-110" fmla="*/ 19328 h 493591"/>
                <a:gd name="connsiteX2-111" fmla="*/ 322151 w 560550"/>
                <a:gd name="connsiteY2-112" fmla="*/ 46641 h 493591"/>
                <a:gd name="connsiteX3-113" fmla="*/ 426075 w 560550"/>
                <a:gd name="connsiteY3-114" fmla="*/ 252279 h 493591"/>
                <a:gd name="connsiteX4-115" fmla="*/ 549713 w 560550"/>
                <a:gd name="connsiteY4-116" fmla="*/ 442022 h 493591"/>
                <a:gd name="connsiteX5-117" fmla="*/ 553726 w 560550"/>
                <a:gd name="connsiteY5-118" fmla="*/ 448555 h 493591"/>
                <a:gd name="connsiteX6-119" fmla="*/ 557360 w 560550"/>
                <a:gd name="connsiteY6-120" fmla="*/ 480662 h 493591"/>
                <a:gd name="connsiteX7-121" fmla="*/ 557111 w 560550"/>
                <a:gd name="connsiteY7-122" fmla="*/ 481348 h 493591"/>
                <a:gd name="connsiteX8-123" fmla="*/ 527738 w 560550"/>
                <a:gd name="connsiteY8-124" fmla="*/ 493568 h 493591"/>
                <a:gd name="connsiteX9-125" fmla="*/ 496688 w 560550"/>
                <a:gd name="connsiteY9-126" fmla="*/ 492722 h 493591"/>
                <a:gd name="connsiteX10-127" fmla="*/ 275338 w 560550"/>
                <a:gd name="connsiteY10-128" fmla="*/ 480778 h 493591"/>
                <a:gd name="connsiteX11-129" fmla="*/ 275975 w 560550"/>
                <a:gd name="connsiteY11-130" fmla="*/ 480403 h 493591"/>
                <a:gd name="connsiteX12-131" fmla="*/ 266629 w 560550"/>
                <a:gd name="connsiteY12-132" fmla="*/ 479903 h 493591"/>
                <a:gd name="connsiteX13-133" fmla="*/ 40497 w 560550"/>
                <a:gd name="connsiteY13-134" fmla="*/ 492105 h 493591"/>
                <a:gd name="connsiteX14-135" fmla="*/ 32832 w 560550"/>
                <a:gd name="connsiteY14-136" fmla="*/ 492314 h 493591"/>
                <a:gd name="connsiteX15-137" fmla="*/ 3210 w 560550"/>
                <a:gd name="connsiteY15-138" fmla="*/ 479408 h 493591"/>
                <a:gd name="connsiteX16-139" fmla="*/ 2740 w 560550"/>
                <a:gd name="connsiteY16-140" fmla="*/ 478849 h 493591"/>
                <a:gd name="connsiteX17-141" fmla="*/ 6844 w 560550"/>
                <a:gd name="connsiteY17-142" fmla="*/ 447301 h 493591"/>
                <a:gd name="connsiteX18-143" fmla="*/ 23102 w 560550"/>
                <a:gd name="connsiteY18-144" fmla="*/ 420834 h 493591"/>
                <a:gd name="connsiteX19-145" fmla="*/ 144121 w 560550"/>
                <a:gd name="connsiteY19-146" fmla="*/ 235111 h 493591"/>
                <a:gd name="connsiteX20-147" fmla="*/ 144127 w 560550"/>
                <a:gd name="connsiteY20-148" fmla="*/ 235851 h 493591"/>
                <a:gd name="connsiteX21-149" fmla="*/ 149231 w 560550"/>
                <a:gd name="connsiteY21-150" fmla="*/ 228009 h 493591"/>
                <a:gd name="connsiteX22-151" fmla="*/ 251731 w 560550"/>
                <a:gd name="connsiteY22-152" fmla="*/ 26070 h 493591"/>
                <a:gd name="connsiteX23-153" fmla="*/ 255383 w 560550"/>
                <a:gd name="connsiteY23-154" fmla="*/ 19328 h 493591"/>
                <a:gd name="connsiteX24-155" fmla="*/ 281371 w 560550"/>
                <a:gd name="connsiteY24-156" fmla="*/ 127 h 493591"/>
                <a:gd name="connsiteX25-157" fmla="*/ 282090 w 560550"/>
                <a:gd name="connsiteY25-158" fmla="*/ 0 h 493591"/>
                <a:gd name="connsiteX0-159" fmla="*/ 282090 w 560550"/>
                <a:gd name="connsiteY0-160" fmla="*/ 0 h 493591"/>
                <a:gd name="connsiteX1-161" fmla="*/ 307359 w 560550"/>
                <a:gd name="connsiteY1-162" fmla="*/ 19328 h 493591"/>
                <a:gd name="connsiteX2-163" fmla="*/ 322151 w 560550"/>
                <a:gd name="connsiteY2-164" fmla="*/ 46641 h 493591"/>
                <a:gd name="connsiteX3-165" fmla="*/ 426075 w 560550"/>
                <a:gd name="connsiteY3-166" fmla="*/ 252279 h 493591"/>
                <a:gd name="connsiteX4-167" fmla="*/ 549713 w 560550"/>
                <a:gd name="connsiteY4-168" fmla="*/ 442022 h 493591"/>
                <a:gd name="connsiteX5-169" fmla="*/ 553726 w 560550"/>
                <a:gd name="connsiteY5-170" fmla="*/ 448555 h 493591"/>
                <a:gd name="connsiteX6-171" fmla="*/ 557360 w 560550"/>
                <a:gd name="connsiteY6-172" fmla="*/ 480662 h 493591"/>
                <a:gd name="connsiteX7-173" fmla="*/ 557111 w 560550"/>
                <a:gd name="connsiteY7-174" fmla="*/ 481348 h 493591"/>
                <a:gd name="connsiteX8-175" fmla="*/ 527738 w 560550"/>
                <a:gd name="connsiteY8-176" fmla="*/ 493568 h 493591"/>
                <a:gd name="connsiteX9-177" fmla="*/ 496688 w 560550"/>
                <a:gd name="connsiteY9-178" fmla="*/ 492722 h 493591"/>
                <a:gd name="connsiteX10-179" fmla="*/ 275338 w 560550"/>
                <a:gd name="connsiteY10-180" fmla="*/ 480778 h 493591"/>
                <a:gd name="connsiteX11-181" fmla="*/ 275975 w 560550"/>
                <a:gd name="connsiteY11-182" fmla="*/ 480403 h 493591"/>
                <a:gd name="connsiteX12-183" fmla="*/ 266629 w 560550"/>
                <a:gd name="connsiteY12-184" fmla="*/ 479903 h 493591"/>
                <a:gd name="connsiteX13-185" fmla="*/ 40497 w 560550"/>
                <a:gd name="connsiteY13-186" fmla="*/ 492105 h 493591"/>
                <a:gd name="connsiteX14-187" fmla="*/ 32832 w 560550"/>
                <a:gd name="connsiteY14-188" fmla="*/ 492314 h 493591"/>
                <a:gd name="connsiteX15-189" fmla="*/ 3210 w 560550"/>
                <a:gd name="connsiteY15-190" fmla="*/ 479408 h 493591"/>
                <a:gd name="connsiteX16-191" fmla="*/ 2740 w 560550"/>
                <a:gd name="connsiteY16-192" fmla="*/ 478849 h 493591"/>
                <a:gd name="connsiteX17-193" fmla="*/ 6844 w 560550"/>
                <a:gd name="connsiteY17-194" fmla="*/ 447301 h 493591"/>
                <a:gd name="connsiteX18-195" fmla="*/ 23102 w 560550"/>
                <a:gd name="connsiteY18-196" fmla="*/ 420834 h 493591"/>
                <a:gd name="connsiteX19-197" fmla="*/ 144121 w 560550"/>
                <a:gd name="connsiteY19-198" fmla="*/ 235111 h 493591"/>
                <a:gd name="connsiteX20-199" fmla="*/ 149231 w 560550"/>
                <a:gd name="connsiteY20-200" fmla="*/ 228009 h 493591"/>
                <a:gd name="connsiteX21-201" fmla="*/ 251731 w 560550"/>
                <a:gd name="connsiteY21-202" fmla="*/ 26070 h 493591"/>
                <a:gd name="connsiteX22-203" fmla="*/ 255383 w 560550"/>
                <a:gd name="connsiteY22-204" fmla="*/ 19328 h 493591"/>
                <a:gd name="connsiteX23-205" fmla="*/ 281371 w 560550"/>
                <a:gd name="connsiteY23-206" fmla="*/ 127 h 493591"/>
                <a:gd name="connsiteX24-207" fmla="*/ 282090 w 560550"/>
                <a:gd name="connsiteY24-208" fmla="*/ 0 h 493591"/>
                <a:gd name="connsiteX0-209" fmla="*/ 282090 w 560550"/>
                <a:gd name="connsiteY0-210" fmla="*/ 0 h 493591"/>
                <a:gd name="connsiteX1-211" fmla="*/ 307359 w 560550"/>
                <a:gd name="connsiteY1-212" fmla="*/ 19328 h 493591"/>
                <a:gd name="connsiteX2-213" fmla="*/ 322151 w 560550"/>
                <a:gd name="connsiteY2-214" fmla="*/ 46641 h 493591"/>
                <a:gd name="connsiteX3-215" fmla="*/ 426075 w 560550"/>
                <a:gd name="connsiteY3-216" fmla="*/ 252279 h 493591"/>
                <a:gd name="connsiteX4-217" fmla="*/ 549713 w 560550"/>
                <a:gd name="connsiteY4-218" fmla="*/ 442022 h 493591"/>
                <a:gd name="connsiteX5-219" fmla="*/ 553726 w 560550"/>
                <a:gd name="connsiteY5-220" fmla="*/ 448555 h 493591"/>
                <a:gd name="connsiteX6-221" fmla="*/ 557360 w 560550"/>
                <a:gd name="connsiteY6-222" fmla="*/ 480662 h 493591"/>
                <a:gd name="connsiteX7-223" fmla="*/ 557111 w 560550"/>
                <a:gd name="connsiteY7-224" fmla="*/ 481348 h 493591"/>
                <a:gd name="connsiteX8-225" fmla="*/ 527738 w 560550"/>
                <a:gd name="connsiteY8-226" fmla="*/ 493568 h 493591"/>
                <a:gd name="connsiteX9-227" fmla="*/ 496688 w 560550"/>
                <a:gd name="connsiteY9-228" fmla="*/ 492722 h 493591"/>
                <a:gd name="connsiteX10-229" fmla="*/ 275338 w 560550"/>
                <a:gd name="connsiteY10-230" fmla="*/ 480778 h 493591"/>
                <a:gd name="connsiteX11-231" fmla="*/ 275975 w 560550"/>
                <a:gd name="connsiteY11-232" fmla="*/ 480403 h 493591"/>
                <a:gd name="connsiteX12-233" fmla="*/ 266629 w 560550"/>
                <a:gd name="connsiteY12-234" fmla="*/ 479903 h 493591"/>
                <a:gd name="connsiteX13-235" fmla="*/ 40497 w 560550"/>
                <a:gd name="connsiteY13-236" fmla="*/ 492105 h 493591"/>
                <a:gd name="connsiteX14-237" fmla="*/ 32832 w 560550"/>
                <a:gd name="connsiteY14-238" fmla="*/ 492314 h 493591"/>
                <a:gd name="connsiteX15-239" fmla="*/ 3210 w 560550"/>
                <a:gd name="connsiteY15-240" fmla="*/ 479408 h 493591"/>
                <a:gd name="connsiteX16-241" fmla="*/ 2740 w 560550"/>
                <a:gd name="connsiteY16-242" fmla="*/ 478849 h 493591"/>
                <a:gd name="connsiteX17-243" fmla="*/ 6844 w 560550"/>
                <a:gd name="connsiteY17-244" fmla="*/ 447301 h 493591"/>
                <a:gd name="connsiteX18-245" fmla="*/ 23102 w 560550"/>
                <a:gd name="connsiteY18-246" fmla="*/ 420834 h 493591"/>
                <a:gd name="connsiteX19-247" fmla="*/ 149231 w 560550"/>
                <a:gd name="connsiteY19-248" fmla="*/ 228009 h 493591"/>
                <a:gd name="connsiteX20-249" fmla="*/ 251731 w 560550"/>
                <a:gd name="connsiteY20-250" fmla="*/ 26070 h 493591"/>
                <a:gd name="connsiteX21-251" fmla="*/ 255383 w 560550"/>
                <a:gd name="connsiteY21-252" fmla="*/ 19328 h 493591"/>
                <a:gd name="connsiteX22-253" fmla="*/ 281371 w 560550"/>
                <a:gd name="connsiteY22-254" fmla="*/ 127 h 493591"/>
                <a:gd name="connsiteX23-255" fmla="*/ 282090 w 560550"/>
                <a:gd name="connsiteY23-256" fmla="*/ 0 h 493591"/>
                <a:gd name="connsiteX0-257" fmla="*/ 282090 w 560550"/>
                <a:gd name="connsiteY0-258" fmla="*/ 0 h 493591"/>
                <a:gd name="connsiteX1-259" fmla="*/ 307359 w 560550"/>
                <a:gd name="connsiteY1-260" fmla="*/ 19328 h 493591"/>
                <a:gd name="connsiteX2-261" fmla="*/ 322151 w 560550"/>
                <a:gd name="connsiteY2-262" fmla="*/ 46641 h 493591"/>
                <a:gd name="connsiteX3-263" fmla="*/ 426075 w 560550"/>
                <a:gd name="connsiteY3-264" fmla="*/ 252279 h 493591"/>
                <a:gd name="connsiteX4-265" fmla="*/ 549713 w 560550"/>
                <a:gd name="connsiteY4-266" fmla="*/ 442022 h 493591"/>
                <a:gd name="connsiteX5-267" fmla="*/ 553726 w 560550"/>
                <a:gd name="connsiteY5-268" fmla="*/ 448555 h 493591"/>
                <a:gd name="connsiteX6-269" fmla="*/ 557360 w 560550"/>
                <a:gd name="connsiteY6-270" fmla="*/ 480662 h 493591"/>
                <a:gd name="connsiteX7-271" fmla="*/ 557111 w 560550"/>
                <a:gd name="connsiteY7-272" fmla="*/ 481348 h 493591"/>
                <a:gd name="connsiteX8-273" fmla="*/ 527738 w 560550"/>
                <a:gd name="connsiteY8-274" fmla="*/ 493568 h 493591"/>
                <a:gd name="connsiteX9-275" fmla="*/ 496688 w 560550"/>
                <a:gd name="connsiteY9-276" fmla="*/ 492722 h 493591"/>
                <a:gd name="connsiteX10-277" fmla="*/ 275338 w 560550"/>
                <a:gd name="connsiteY10-278" fmla="*/ 480778 h 493591"/>
                <a:gd name="connsiteX11-279" fmla="*/ 275975 w 560550"/>
                <a:gd name="connsiteY11-280" fmla="*/ 480403 h 493591"/>
                <a:gd name="connsiteX12-281" fmla="*/ 266629 w 560550"/>
                <a:gd name="connsiteY12-282" fmla="*/ 479903 h 493591"/>
                <a:gd name="connsiteX13-283" fmla="*/ 40497 w 560550"/>
                <a:gd name="connsiteY13-284" fmla="*/ 492105 h 493591"/>
                <a:gd name="connsiteX14-285" fmla="*/ 32832 w 560550"/>
                <a:gd name="connsiteY14-286" fmla="*/ 492314 h 493591"/>
                <a:gd name="connsiteX15-287" fmla="*/ 3210 w 560550"/>
                <a:gd name="connsiteY15-288" fmla="*/ 479408 h 493591"/>
                <a:gd name="connsiteX16-289" fmla="*/ 2740 w 560550"/>
                <a:gd name="connsiteY16-290" fmla="*/ 478849 h 493591"/>
                <a:gd name="connsiteX17-291" fmla="*/ 6844 w 560550"/>
                <a:gd name="connsiteY17-292" fmla="*/ 447301 h 493591"/>
                <a:gd name="connsiteX18-293" fmla="*/ 23102 w 560550"/>
                <a:gd name="connsiteY18-294" fmla="*/ 420834 h 493591"/>
                <a:gd name="connsiteX19-295" fmla="*/ 149231 w 560550"/>
                <a:gd name="connsiteY19-296" fmla="*/ 228009 h 493591"/>
                <a:gd name="connsiteX20-297" fmla="*/ 251731 w 560550"/>
                <a:gd name="connsiteY20-298" fmla="*/ 26070 h 493591"/>
                <a:gd name="connsiteX21-299" fmla="*/ 255383 w 560550"/>
                <a:gd name="connsiteY21-300" fmla="*/ 19328 h 493591"/>
                <a:gd name="connsiteX22-301" fmla="*/ 281371 w 560550"/>
                <a:gd name="connsiteY22-302" fmla="*/ 127 h 493591"/>
                <a:gd name="connsiteX23-303" fmla="*/ 282090 w 560550"/>
                <a:gd name="connsiteY23-304" fmla="*/ 0 h 493591"/>
                <a:gd name="connsiteX0-305" fmla="*/ 282090 w 560550"/>
                <a:gd name="connsiteY0-306" fmla="*/ 0 h 493591"/>
                <a:gd name="connsiteX1-307" fmla="*/ 307359 w 560550"/>
                <a:gd name="connsiteY1-308" fmla="*/ 19328 h 493591"/>
                <a:gd name="connsiteX2-309" fmla="*/ 322151 w 560550"/>
                <a:gd name="connsiteY2-310" fmla="*/ 46641 h 493591"/>
                <a:gd name="connsiteX3-311" fmla="*/ 426075 w 560550"/>
                <a:gd name="connsiteY3-312" fmla="*/ 252279 h 493591"/>
                <a:gd name="connsiteX4-313" fmla="*/ 549713 w 560550"/>
                <a:gd name="connsiteY4-314" fmla="*/ 442022 h 493591"/>
                <a:gd name="connsiteX5-315" fmla="*/ 553726 w 560550"/>
                <a:gd name="connsiteY5-316" fmla="*/ 448555 h 493591"/>
                <a:gd name="connsiteX6-317" fmla="*/ 557360 w 560550"/>
                <a:gd name="connsiteY6-318" fmla="*/ 480662 h 493591"/>
                <a:gd name="connsiteX7-319" fmla="*/ 557111 w 560550"/>
                <a:gd name="connsiteY7-320" fmla="*/ 481348 h 493591"/>
                <a:gd name="connsiteX8-321" fmla="*/ 527738 w 560550"/>
                <a:gd name="connsiteY8-322" fmla="*/ 493568 h 493591"/>
                <a:gd name="connsiteX9-323" fmla="*/ 496688 w 560550"/>
                <a:gd name="connsiteY9-324" fmla="*/ 492722 h 493591"/>
                <a:gd name="connsiteX10-325" fmla="*/ 275338 w 560550"/>
                <a:gd name="connsiteY10-326" fmla="*/ 480778 h 493591"/>
                <a:gd name="connsiteX11-327" fmla="*/ 266629 w 560550"/>
                <a:gd name="connsiteY11-328" fmla="*/ 479903 h 493591"/>
                <a:gd name="connsiteX12-329" fmla="*/ 40497 w 560550"/>
                <a:gd name="connsiteY12-330" fmla="*/ 492105 h 493591"/>
                <a:gd name="connsiteX13-331" fmla="*/ 32832 w 560550"/>
                <a:gd name="connsiteY13-332" fmla="*/ 492314 h 493591"/>
                <a:gd name="connsiteX14-333" fmla="*/ 3210 w 560550"/>
                <a:gd name="connsiteY14-334" fmla="*/ 479408 h 493591"/>
                <a:gd name="connsiteX15-335" fmla="*/ 2740 w 560550"/>
                <a:gd name="connsiteY15-336" fmla="*/ 478849 h 493591"/>
                <a:gd name="connsiteX16-337" fmla="*/ 6844 w 560550"/>
                <a:gd name="connsiteY16-338" fmla="*/ 447301 h 493591"/>
                <a:gd name="connsiteX17-339" fmla="*/ 23102 w 560550"/>
                <a:gd name="connsiteY17-340" fmla="*/ 420834 h 493591"/>
                <a:gd name="connsiteX18-341" fmla="*/ 149231 w 560550"/>
                <a:gd name="connsiteY18-342" fmla="*/ 228009 h 493591"/>
                <a:gd name="connsiteX19-343" fmla="*/ 251731 w 560550"/>
                <a:gd name="connsiteY19-344" fmla="*/ 26070 h 493591"/>
                <a:gd name="connsiteX20-345" fmla="*/ 255383 w 560550"/>
                <a:gd name="connsiteY20-346" fmla="*/ 19328 h 493591"/>
                <a:gd name="connsiteX21-347" fmla="*/ 281371 w 560550"/>
                <a:gd name="connsiteY21-348" fmla="*/ 127 h 493591"/>
                <a:gd name="connsiteX22-349" fmla="*/ 282090 w 560550"/>
                <a:gd name="connsiteY22-350" fmla="*/ 0 h 493591"/>
                <a:gd name="connsiteX0-351" fmla="*/ 282090 w 560550"/>
                <a:gd name="connsiteY0-352" fmla="*/ 0 h 493591"/>
                <a:gd name="connsiteX1-353" fmla="*/ 307359 w 560550"/>
                <a:gd name="connsiteY1-354" fmla="*/ 19328 h 493591"/>
                <a:gd name="connsiteX2-355" fmla="*/ 322151 w 560550"/>
                <a:gd name="connsiteY2-356" fmla="*/ 46641 h 493591"/>
                <a:gd name="connsiteX3-357" fmla="*/ 426075 w 560550"/>
                <a:gd name="connsiteY3-358" fmla="*/ 252279 h 493591"/>
                <a:gd name="connsiteX4-359" fmla="*/ 549713 w 560550"/>
                <a:gd name="connsiteY4-360" fmla="*/ 442022 h 493591"/>
                <a:gd name="connsiteX5-361" fmla="*/ 553726 w 560550"/>
                <a:gd name="connsiteY5-362" fmla="*/ 448555 h 493591"/>
                <a:gd name="connsiteX6-363" fmla="*/ 557360 w 560550"/>
                <a:gd name="connsiteY6-364" fmla="*/ 480662 h 493591"/>
                <a:gd name="connsiteX7-365" fmla="*/ 557111 w 560550"/>
                <a:gd name="connsiteY7-366" fmla="*/ 481348 h 493591"/>
                <a:gd name="connsiteX8-367" fmla="*/ 527738 w 560550"/>
                <a:gd name="connsiteY8-368" fmla="*/ 493568 h 493591"/>
                <a:gd name="connsiteX9-369" fmla="*/ 496688 w 560550"/>
                <a:gd name="connsiteY9-370" fmla="*/ 492722 h 493591"/>
                <a:gd name="connsiteX10-371" fmla="*/ 266629 w 560550"/>
                <a:gd name="connsiteY10-372" fmla="*/ 479903 h 493591"/>
                <a:gd name="connsiteX11-373" fmla="*/ 40497 w 560550"/>
                <a:gd name="connsiteY11-374" fmla="*/ 492105 h 493591"/>
                <a:gd name="connsiteX12-375" fmla="*/ 32832 w 560550"/>
                <a:gd name="connsiteY12-376" fmla="*/ 492314 h 493591"/>
                <a:gd name="connsiteX13-377" fmla="*/ 3210 w 560550"/>
                <a:gd name="connsiteY13-378" fmla="*/ 479408 h 493591"/>
                <a:gd name="connsiteX14-379" fmla="*/ 2740 w 560550"/>
                <a:gd name="connsiteY14-380" fmla="*/ 478849 h 493591"/>
                <a:gd name="connsiteX15-381" fmla="*/ 6844 w 560550"/>
                <a:gd name="connsiteY15-382" fmla="*/ 447301 h 493591"/>
                <a:gd name="connsiteX16-383" fmla="*/ 23102 w 560550"/>
                <a:gd name="connsiteY16-384" fmla="*/ 420834 h 493591"/>
                <a:gd name="connsiteX17-385" fmla="*/ 149231 w 560550"/>
                <a:gd name="connsiteY17-386" fmla="*/ 228009 h 493591"/>
                <a:gd name="connsiteX18-387" fmla="*/ 251731 w 560550"/>
                <a:gd name="connsiteY18-388" fmla="*/ 26070 h 493591"/>
                <a:gd name="connsiteX19-389" fmla="*/ 255383 w 560550"/>
                <a:gd name="connsiteY19-390" fmla="*/ 19328 h 493591"/>
                <a:gd name="connsiteX20-391" fmla="*/ 281371 w 560550"/>
                <a:gd name="connsiteY20-392" fmla="*/ 127 h 493591"/>
                <a:gd name="connsiteX21-393" fmla="*/ 282090 w 560550"/>
                <a:gd name="connsiteY21-394" fmla="*/ 0 h 493591"/>
                <a:gd name="connsiteX0-395" fmla="*/ 282090 w 560550"/>
                <a:gd name="connsiteY0-396" fmla="*/ 0 h 493591"/>
                <a:gd name="connsiteX1-397" fmla="*/ 307359 w 560550"/>
                <a:gd name="connsiteY1-398" fmla="*/ 19328 h 493591"/>
                <a:gd name="connsiteX2-399" fmla="*/ 322151 w 560550"/>
                <a:gd name="connsiteY2-400" fmla="*/ 46641 h 493591"/>
                <a:gd name="connsiteX3-401" fmla="*/ 426075 w 560550"/>
                <a:gd name="connsiteY3-402" fmla="*/ 252279 h 493591"/>
                <a:gd name="connsiteX4-403" fmla="*/ 549713 w 560550"/>
                <a:gd name="connsiteY4-404" fmla="*/ 442022 h 493591"/>
                <a:gd name="connsiteX5-405" fmla="*/ 553726 w 560550"/>
                <a:gd name="connsiteY5-406" fmla="*/ 448555 h 493591"/>
                <a:gd name="connsiteX6-407" fmla="*/ 557360 w 560550"/>
                <a:gd name="connsiteY6-408" fmla="*/ 480662 h 493591"/>
                <a:gd name="connsiteX7-409" fmla="*/ 557111 w 560550"/>
                <a:gd name="connsiteY7-410" fmla="*/ 481348 h 493591"/>
                <a:gd name="connsiteX8-411" fmla="*/ 527738 w 560550"/>
                <a:gd name="connsiteY8-412" fmla="*/ 493568 h 493591"/>
                <a:gd name="connsiteX9-413" fmla="*/ 496688 w 560550"/>
                <a:gd name="connsiteY9-414" fmla="*/ 492722 h 493591"/>
                <a:gd name="connsiteX10-415" fmla="*/ 266629 w 560550"/>
                <a:gd name="connsiteY10-416" fmla="*/ 479903 h 493591"/>
                <a:gd name="connsiteX11-417" fmla="*/ 40497 w 560550"/>
                <a:gd name="connsiteY11-418" fmla="*/ 492105 h 493591"/>
                <a:gd name="connsiteX12-419" fmla="*/ 32832 w 560550"/>
                <a:gd name="connsiteY12-420" fmla="*/ 492314 h 493591"/>
                <a:gd name="connsiteX13-421" fmla="*/ 3210 w 560550"/>
                <a:gd name="connsiteY13-422" fmla="*/ 479408 h 493591"/>
                <a:gd name="connsiteX14-423" fmla="*/ 2740 w 560550"/>
                <a:gd name="connsiteY14-424" fmla="*/ 478849 h 493591"/>
                <a:gd name="connsiteX15-425" fmla="*/ 6844 w 560550"/>
                <a:gd name="connsiteY15-426" fmla="*/ 447301 h 493591"/>
                <a:gd name="connsiteX16-427" fmla="*/ 23102 w 560550"/>
                <a:gd name="connsiteY16-428" fmla="*/ 420834 h 493591"/>
                <a:gd name="connsiteX17-429" fmla="*/ 149231 w 560550"/>
                <a:gd name="connsiteY17-430" fmla="*/ 228009 h 493591"/>
                <a:gd name="connsiteX18-431" fmla="*/ 251731 w 560550"/>
                <a:gd name="connsiteY18-432" fmla="*/ 26070 h 493591"/>
                <a:gd name="connsiteX19-433" fmla="*/ 255383 w 560550"/>
                <a:gd name="connsiteY19-434" fmla="*/ 19328 h 493591"/>
                <a:gd name="connsiteX20-435" fmla="*/ 281371 w 560550"/>
                <a:gd name="connsiteY20-436" fmla="*/ 127 h 493591"/>
                <a:gd name="connsiteX21-437" fmla="*/ 282090 w 560550"/>
                <a:gd name="connsiteY21-438" fmla="*/ 0 h 49359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</a:cxnLst>
              <a:rect l="l" t="t" r="r" b="b"/>
              <a:pathLst>
                <a:path w="560550" h="493591">
                  <a:moveTo>
                    <a:pt x="282090" y="0"/>
                  </a:moveTo>
                  <a:cubicBezTo>
                    <a:pt x="291235" y="0"/>
                    <a:pt x="300381" y="6443"/>
                    <a:pt x="307359" y="19328"/>
                  </a:cubicBezTo>
                  <a:lnTo>
                    <a:pt x="322151" y="46641"/>
                  </a:lnTo>
                  <a:cubicBezTo>
                    <a:pt x="341937" y="85466"/>
                    <a:pt x="388148" y="186382"/>
                    <a:pt x="426075" y="252279"/>
                  </a:cubicBezTo>
                  <a:cubicBezTo>
                    <a:pt x="464002" y="318176"/>
                    <a:pt x="528438" y="409309"/>
                    <a:pt x="549713" y="442022"/>
                  </a:cubicBezTo>
                  <a:lnTo>
                    <a:pt x="553726" y="448555"/>
                  </a:lnTo>
                  <a:cubicBezTo>
                    <a:pt x="561598" y="461368"/>
                    <a:pt x="562451" y="472766"/>
                    <a:pt x="557360" y="480662"/>
                  </a:cubicBezTo>
                  <a:cubicBezTo>
                    <a:pt x="557347" y="480929"/>
                    <a:pt x="557231" y="481140"/>
                    <a:pt x="557111" y="481348"/>
                  </a:cubicBezTo>
                  <a:cubicBezTo>
                    <a:pt x="552538" y="489268"/>
                    <a:pt x="542386" y="493968"/>
                    <a:pt x="527738" y="493568"/>
                  </a:cubicBezTo>
                  <a:lnTo>
                    <a:pt x="496688" y="492722"/>
                  </a:lnTo>
                  <a:cubicBezTo>
                    <a:pt x="453170" y="490445"/>
                    <a:pt x="342661" y="480006"/>
                    <a:pt x="266629" y="479903"/>
                  </a:cubicBezTo>
                  <a:cubicBezTo>
                    <a:pt x="190597" y="479800"/>
                    <a:pt x="79463" y="490037"/>
                    <a:pt x="40497" y="492105"/>
                  </a:cubicBezTo>
                  <a:lnTo>
                    <a:pt x="32832" y="492314"/>
                  </a:lnTo>
                  <a:cubicBezTo>
                    <a:pt x="17800" y="492724"/>
                    <a:pt x="7502" y="487764"/>
                    <a:pt x="3210" y="479408"/>
                  </a:cubicBezTo>
                  <a:cubicBezTo>
                    <a:pt x="2985" y="479262"/>
                    <a:pt x="2860" y="479056"/>
                    <a:pt x="2740" y="478849"/>
                  </a:cubicBezTo>
                  <a:cubicBezTo>
                    <a:pt x="-1833" y="470928"/>
                    <a:pt x="-826" y="459787"/>
                    <a:pt x="6844" y="447301"/>
                  </a:cubicBezTo>
                  <a:lnTo>
                    <a:pt x="23102" y="420834"/>
                  </a:lnTo>
                  <a:cubicBezTo>
                    <a:pt x="46833" y="384285"/>
                    <a:pt x="111126" y="293803"/>
                    <a:pt x="149231" y="228009"/>
                  </a:cubicBezTo>
                  <a:cubicBezTo>
                    <a:pt x="187336" y="162215"/>
                    <a:pt x="234039" y="60850"/>
                    <a:pt x="251731" y="26070"/>
                  </a:cubicBezTo>
                  <a:lnTo>
                    <a:pt x="255383" y="19328"/>
                  </a:lnTo>
                  <a:cubicBezTo>
                    <a:pt x="262543" y="6104"/>
                    <a:pt x="271988" y="-334"/>
                    <a:pt x="281371" y="127"/>
                  </a:cubicBezTo>
                  <a:cubicBezTo>
                    <a:pt x="281609" y="5"/>
                    <a:pt x="281850" y="0"/>
                    <a:pt x="282090" y="0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endParaRPr lang="zh-CN" altLang="en-US" noProof="1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4" name="KSO_Shape"/>
            <p:cNvSpPr/>
            <p:nvPr userDrawn="1"/>
          </p:nvSpPr>
          <p:spPr>
            <a:xfrm rot="5400000">
              <a:off x="18416" y="9960"/>
              <a:ext cx="626" cy="294"/>
            </a:xfrm>
            <a:custGeom>
              <a:avLst/>
              <a:gdLst>
                <a:gd name="connsiteX0" fmla="*/ 282090 w 560550"/>
                <a:gd name="connsiteY0" fmla="*/ 0 h 493591"/>
                <a:gd name="connsiteX1" fmla="*/ 307359 w 560550"/>
                <a:gd name="connsiteY1" fmla="*/ 19328 h 493591"/>
                <a:gd name="connsiteX2" fmla="*/ 322151 w 560550"/>
                <a:gd name="connsiteY2" fmla="*/ 46641 h 493591"/>
                <a:gd name="connsiteX3" fmla="*/ 422483 w 560550"/>
                <a:gd name="connsiteY3" fmla="*/ 244308 h 493591"/>
                <a:gd name="connsiteX4" fmla="*/ 421839 w 560550"/>
                <a:gd name="connsiteY4" fmla="*/ 243943 h 493591"/>
                <a:gd name="connsiteX5" fmla="*/ 426075 w 560550"/>
                <a:gd name="connsiteY5" fmla="*/ 252279 h 493591"/>
                <a:gd name="connsiteX6" fmla="*/ 549713 w 560550"/>
                <a:gd name="connsiteY6" fmla="*/ 442022 h 493591"/>
                <a:gd name="connsiteX7" fmla="*/ 553726 w 560550"/>
                <a:gd name="connsiteY7" fmla="*/ 448555 h 493591"/>
                <a:gd name="connsiteX8" fmla="*/ 557360 w 560550"/>
                <a:gd name="connsiteY8" fmla="*/ 480662 h 493591"/>
                <a:gd name="connsiteX9" fmla="*/ 557111 w 560550"/>
                <a:gd name="connsiteY9" fmla="*/ 481348 h 493591"/>
                <a:gd name="connsiteX10" fmla="*/ 527738 w 560550"/>
                <a:gd name="connsiteY10" fmla="*/ 493568 h 493591"/>
                <a:gd name="connsiteX11" fmla="*/ 496688 w 560550"/>
                <a:gd name="connsiteY11" fmla="*/ 492722 h 493591"/>
                <a:gd name="connsiteX12" fmla="*/ 275338 w 560550"/>
                <a:gd name="connsiteY12" fmla="*/ 480778 h 493591"/>
                <a:gd name="connsiteX13" fmla="*/ 275975 w 560550"/>
                <a:gd name="connsiteY13" fmla="*/ 480403 h 493591"/>
                <a:gd name="connsiteX14" fmla="*/ 266629 w 560550"/>
                <a:gd name="connsiteY14" fmla="*/ 479903 h 493591"/>
                <a:gd name="connsiteX15" fmla="*/ 40497 w 560550"/>
                <a:gd name="connsiteY15" fmla="*/ 492105 h 493591"/>
                <a:gd name="connsiteX16" fmla="*/ 32832 w 560550"/>
                <a:gd name="connsiteY16" fmla="*/ 492314 h 493591"/>
                <a:gd name="connsiteX17" fmla="*/ 3210 w 560550"/>
                <a:gd name="connsiteY17" fmla="*/ 479408 h 493591"/>
                <a:gd name="connsiteX18" fmla="*/ 2740 w 560550"/>
                <a:gd name="connsiteY18" fmla="*/ 478849 h 493591"/>
                <a:gd name="connsiteX19" fmla="*/ 6844 w 560550"/>
                <a:gd name="connsiteY19" fmla="*/ 447301 h 493591"/>
                <a:gd name="connsiteX20" fmla="*/ 23102 w 560550"/>
                <a:gd name="connsiteY20" fmla="*/ 420834 h 493591"/>
                <a:gd name="connsiteX21" fmla="*/ 144121 w 560550"/>
                <a:gd name="connsiteY21" fmla="*/ 235111 h 493591"/>
                <a:gd name="connsiteX22" fmla="*/ 144127 w 560550"/>
                <a:gd name="connsiteY22" fmla="*/ 235851 h 493591"/>
                <a:gd name="connsiteX23" fmla="*/ 149231 w 560550"/>
                <a:gd name="connsiteY23" fmla="*/ 228009 h 493591"/>
                <a:gd name="connsiteX24" fmla="*/ 251731 w 560550"/>
                <a:gd name="connsiteY24" fmla="*/ 26070 h 493591"/>
                <a:gd name="connsiteX25" fmla="*/ 255383 w 560550"/>
                <a:gd name="connsiteY25" fmla="*/ 19328 h 493591"/>
                <a:gd name="connsiteX26" fmla="*/ 281371 w 560550"/>
                <a:gd name="connsiteY26" fmla="*/ 127 h 493591"/>
                <a:gd name="connsiteX27" fmla="*/ 282090 w 560550"/>
                <a:gd name="connsiteY27" fmla="*/ 0 h 493591"/>
                <a:gd name="connsiteX0-1" fmla="*/ 282090 w 560550"/>
                <a:gd name="connsiteY0-2" fmla="*/ 0 h 493591"/>
                <a:gd name="connsiteX1-3" fmla="*/ 307359 w 560550"/>
                <a:gd name="connsiteY1-4" fmla="*/ 19328 h 493591"/>
                <a:gd name="connsiteX2-5" fmla="*/ 322151 w 560550"/>
                <a:gd name="connsiteY2-6" fmla="*/ 46641 h 493591"/>
                <a:gd name="connsiteX3-7" fmla="*/ 422483 w 560550"/>
                <a:gd name="connsiteY3-8" fmla="*/ 244308 h 493591"/>
                <a:gd name="connsiteX4-9" fmla="*/ 426075 w 560550"/>
                <a:gd name="connsiteY4-10" fmla="*/ 252279 h 493591"/>
                <a:gd name="connsiteX5-11" fmla="*/ 549713 w 560550"/>
                <a:gd name="connsiteY5-12" fmla="*/ 442022 h 493591"/>
                <a:gd name="connsiteX6-13" fmla="*/ 553726 w 560550"/>
                <a:gd name="connsiteY6-14" fmla="*/ 448555 h 493591"/>
                <a:gd name="connsiteX7-15" fmla="*/ 557360 w 560550"/>
                <a:gd name="connsiteY7-16" fmla="*/ 480662 h 493591"/>
                <a:gd name="connsiteX8-17" fmla="*/ 557111 w 560550"/>
                <a:gd name="connsiteY8-18" fmla="*/ 481348 h 493591"/>
                <a:gd name="connsiteX9-19" fmla="*/ 527738 w 560550"/>
                <a:gd name="connsiteY9-20" fmla="*/ 493568 h 493591"/>
                <a:gd name="connsiteX10-21" fmla="*/ 496688 w 560550"/>
                <a:gd name="connsiteY10-22" fmla="*/ 492722 h 493591"/>
                <a:gd name="connsiteX11-23" fmla="*/ 275338 w 560550"/>
                <a:gd name="connsiteY11-24" fmla="*/ 480778 h 493591"/>
                <a:gd name="connsiteX12-25" fmla="*/ 275975 w 560550"/>
                <a:gd name="connsiteY12-26" fmla="*/ 480403 h 493591"/>
                <a:gd name="connsiteX13-27" fmla="*/ 266629 w 560550"/>
                <a:gd name="connsiteY13-28" fmla="*/ 479903 h 493591"/>
                <a:gd name="connsiteX14-29" fmla="*/ 40497 w 560550"/>
                <a:gd name="connsiteY14-30" fmla="*/ 492105 h 493591"/>
                <a:gd name="connsiteX15-31" fmla="*/ 32832 w 560550"/>
                <a:gd name="connsiteY15-32" fmla="*/ 492314 h 493591"/>
                <a:gd name="connsiteX16-33" fmla="*/ 3210 w 560550"/>
                <a:gd name="connsiteY16-34" fmla="*/ 479408 h 493591"/>
                <a:gd name="connsiteX17-35" fmla="*/ 2740 w 560550"/>
                <a:gd name="connsiteY17-36" fmla="*/ 478849 h 493591"/>
                <a:gd name="connsiteX18-37" fmla="*/ 6844 w 560550"/>
                <a:gd name="connsiteY18-38" fmla="*/ 447301 h 493591"/>
                <a:gd name="connsiteX19-39" fmla="*/ 23102 w 560550"/>
                <a:gd name="connsiteY19-40" fmla="*/ 420834 h 493591"/>
                <a:gd name="connsiteX20-41" fmla="*/ 144121 w 560550"/>
                <a:gd name="connsiteY20-42" fmla="*/ 235111 h 493591"/>
                <a:gd name="connsiteX21-43" fmla="*/ 144127 w 560550"/>
                <a:gd name="connsiteY21-44" fmla="*/ 235851 h 493591"/>
                <a:gd name="connsiteX22-45" fmla="*/ 149231 w 560550"/>
                <a:gd name="connsiteY22-46" fmla="*/ 228009 h 493591"/>
                <a:gd name="connsiteX23-47" fmla="*/ 251731 w 560550"/>
                <a:gd name="connsiteY23-48" fmla="*/ 26070 h 493591"/>
                <a:gd name="connsiteX24-49" fmla="*/ 255383 w 560550"/>
                <a:gd name="connsiteY24-50" fmla="*/ 19328 h 493591"/>
                <a:gd name="connsiteX25-51" fmla="*/ 281371 w 560550"/>
                <a:gd name="connsiteY25-52" fmla="*/ 127 h 493591"/>
                <a:gd name="connsiteX26-53" fmla="*/ 282090 w 560550"/>
                <a:gd name="connsiteY26-54" fmla="*/ 0 h 493591"/>
                <a:gd name="connsiteX0-55" fmla="*/ 282090 w 560550"/>
                <a:gd name="connsiteY0-56" fmla="*/ 0 h 493591"/>
                <a:gd name="connsiteX1-57" fmla="*/ 307359 w 560550"/>
                <a:gd name="connsiteY1-58" fmla="*/ 19328 h 493591"/>
                <a:gd name="connsiteX2-59" fmla="*/ 322151 w 560550"/>
                <a:gd name="connsiteY2-60" fmla="*/ 46641 h 493591"/>
                <a:gd name="connsiteX3-61" fmla="*/ 426075 w 560550"/>
                <a:gd name="connsiteY3-62" fmla="*/ 252279 h 493591"/>
                <a:gd name="connsiteX4-63" fmla="*/ 549713 w 560550"/>
                <a:gd name="connsiteY4-64" fmla="*/ 442022 h 493591"/>
                <a:gd name="connsiteX5-65" fmla="*/ 553726 w 560550"/>
                <a:gd name="connsiteY5-66" fmla="*/ 448555 h 493591"/>
                <a:gd name="connsiteX6-67" fmla="*/ 557360 w 560550"/>
                <a:gd name="connsiteY6-68" fmla="*/ 480662 h 493591"/>
                <a:gd name="connsiteX7-69" fmla="*/ 557111 w 560550"/>
                <a:gd name="connsiteY7-70" fmla="*/ 481348 h 493591"/>
                <a:gd name="connsiteX8-71" fmla="*/ 527738 w 560550"/>
                <a:gd name="connsiteY8-72" fmla="*/ 493568 h 493591"/>
                <a:gd name="connsiteX9-73" fmla="*/ 496688 w 560550"/>
                <a:gd name="connsiteY9-74" fmla="*/ 492722 h 493591"/>
                <a:gd name="connsiteX10-75" fmla="*/ 275338 w 560550"/>
                <a:gd name="connsiteY10-76" fmla="*/ 480778 h 493591"/>
                <a:gd name="connsiteX11-77" fmla="*/ 275975 w 560550"/>
                <a:gd name="connsiteY11-78" fmla="*/ 480403 h 493591"/>
                <a:gd name="connsiteX12-79" fmla="*/ 266629 w 560550"/>
                <a:gd name="connsiteY12-80" fmla="*/ 479903 h 493591"/>
                <a:gd name="connsiteX13-81" fmla="*/ 40497 w 560550"/>
                <a:gd name="connsiteY13-82" fmla="*/ 492105 h 493591"/>
                <a:gd name="connsiteX14-83" fmla="*/ 32832 w 560550"/>
                <a:gd name="connsiteY14-84" fmla="*/ 492314 h 493591"/>
                <a:gd name="connsiteX15-85" fmla="*/ 3210 w 560550"/>
                <a:gd name="connsiteY15-86" fmla="*/ 479408 h 493591"/>
                <a:gd name="connsiteX16-87" fmla="*/ 2740 w 560550"/>
                <a:gd name="connsiteY16-88" fmla="*/ 478849 h 493591"/>
                <a:gd name="connsiteX17-89" fmla="*/ 6844 w 560550"/>
                <a:gd name="connsiteY17-90" fmla="*/ 447301 h 493591"/>
                <a:gd name="connsiteX18-91" fmla="*/ 23102 w 560550"/>
                <a:gd name="connsiteY18-92" fmla="*/ 420834 h 493591"/>
                <a:gd name="connsiteX19-93" fmla="*/ 144121 w 560550"/>
                <a:gd name="connsiteY19-94" fmla="*/ 235111 h 493591"/>
                <a:gd name="connsiteX20-95" fmla="*/ 144127 w 560550"/>
                <a:gd name="connsiteY20-96" fmla="*/ 235851 h 493591"/>
                <a:gd name="connsiteX21-97" fmla="*/ 149231 w 560550"/>
                <a:gd name="connsiteY21-98" fmla="*/ 228009 h 493591"/>
                <a:gd name="connsiteX22-99" fmla="*/ 251731 w 560550"/>
                <a:gd name="connsiteY22-100" fmla="*/ 26070 h 493591"/>
                <a:gd name="connsiteX23-101" fmla="*/ 255383 w 560550"/>
                <a:gd name="connsiteY23-102" fmla="*/ 19328 h 493591"/>
                <a:gd name="connsiteX24-103" fmla="*/ 281371 w 560550"/>
                <a:gd name="connsiteY24-104" fmla="*/ 127 h 493591"/>
                <a:gd name="connsiteX25-105" fmla="*/ 282090 w 560550"/>
                <a:gd name="connsiteY25-106" fmla="*/ 0 h 493591"/>
                <a:gd name="connsiteX0-107" fmla="*/ 282090 w 560550"/>
                <a:gd name="connsiteY0-108" fmla="*/ 0 h 493591"/>
                <a:gd name="connsiteX1-109" fmla="*/ 307359 w 560550"/>
                <a:gd name="connsiteY1-110" fmla="*/ 19328 h 493591"/>
                <a:gd name="connsiteX2-111" fmla="*/ 322151 w 560550"/>
                <a:gd name="connsiteY2-112" fmla="*/ 46641 h 493591"/>
                <a:gd name="connsiteX3-113" fmla="*/ 426075 w 560550"/>
                <a:gd name="connsiteY3-114" fmla="*/ 252279 h 493591"/>
                <a:gd name="connsiteX4-115" fmla="*/ 549713 w 560550"/>
                <a:gd name="connsiteY4-116" fmla="*/ 442022 h 493591"/>
                <a:gd name="connsiteX5-117" fmla="*/ 553726 w 560550"/>
                <a:gd name="connsiteY5-118" fmla="*/ 448555 h 493591"/>
                <a:gd name="connsiteX6-119" fmla="*/ 557360 w 560550"/>
                <a:gd name="connsiteY6-120" fmla="*/ 480662 h 493591"/>
                <a:gd name="connsiteX7-121" fmla="*/ 557111 w 560550"/>
                <a:gd name="connsiteY7-122" fmla="*/ 481348 h 493591"/>
                <a:gd name="connsiteX8-123" fmla="*/ 527738 w 560550"/>
                <a:gd name="connsiteY8-124" fmla="*/ 493568 h 493591"/>
                <a:gd name="connsiteX9-125" fmla="*/ 496688 w 560550"/>
                <a:gd name="connsiteY9-126" fmla="*/ 492722 h 493591"/>
                <a:gd name="connsiteX10-127" fmla="*/ 275338 w 560550"/>
                <a:gd name="connsiteY10-128" fmla="*/ 480778 h 493591"/>
                <a:gd name="connsiteX11-129" fmla="*/ 275975 w 560550"/>
                <a:gd name="connsiteY11-130" fmla="*/ 480403 h 493591"/>
                <a:gd name="connsiteX12-131" fmla="*/ 266629 w 560550"/>
                <a:gd name="connsiteY12-132" fmla="*/ 479903 h 493591"/>
                <a:gd name="connsiteX13-133" fmla="*/ 40497 w 560550"/>
                <a:gd name="connsiteY13-134" fmla="*/ 492105 h 493591"/>
                <a:gd name="connsiteX14-135" fmla="*/ 32832 w 560550"/>
                <a:gd name="connsiteY14-136" fmla="*/ 492314 h 493591"/>
                <a:gd name="connsiteX15-137" fmla="*/ 3210 w 560550"/>
                <a:gd name="connsiteY15-138" fmla="*/ 479408 h 493591"/>
                <a:gd name="connsiteX16-139" fmla="*/ 2740 w 560550"/>
                <a:gd name="connsiteY16-140" fmla="*/ 478849 h 493591"/>
                <a:gd name="connsiteX17-141" fmla="*/ 6844 w 560550"/>
                <a:gd name="connsiteY17-142" fmla="*/ 447301 h 493591"/>
                <a:gd name="connsiteX18-143" fmla="*/ 23102 w 560550"/>
                <a:gd name="connsiteY18-144" fmla="*/ 420834 h 493591"/>
                <a:gd name="connsiteX19-145" fmla="*/ 144121 w 560550"/>
                <a:gd name="connsiteY19-146" fmla="*/ 235111 h 493591"/>
                <a:gd name="connsiteX20-147" fmla="*/ 144127 w 560550"/>
                <a:gd name="connsiteY20-148" fmla="*/ 235851 h 493591"/>
                <a:gd name="connsiteX21-149" fmla="*/ 149231 w 560550"/>
                <a:gd name="connsiteY21-150" fmla="*/ 228009 h 493591"/>
                <a:gd name="connsiteX22-151" fmla="*/ 251731 w 560550"/>
                <a:gd name="connsiteY22-152" fmla="*/ 26070 h 493591"/>
                <a:gd name="connsiteX23-153" fmla="*/ 255383 w 560550"/>
                <a:gd name="connsiteY23-154" fmla="*/ 19328 h 493591"/>
                <a:gd name="connsiteX24-155" fmla="*/ 281371 w 560550"/>
                <a:gd name="connsiteY24-156" fmla="*/ 127 h 493591"/>
                <a:gd name="connsiteX25-157" fmla="*/ 282090 w 560550"/>
                <a:gd name="connsiteY25-158" fmla="*/ 0 h 493591"/>
                <a:gd name="connsiteX0-159" fmla="*/ 282090 w 560550"/>
                <a:gd name="connsiteY0-160" fmla="*/ 0 h 493591"/>
                <a:gd name="connsiteX1-161" fmla="*/ 307359 w 560550"/>
                <a:gd name="connsiteY1-162" fmla="*/ 19328 h 493591"/>
                <a:gd name="connsiteX2-163" fmla="*/ 322151 w 560550"/>
                <a:gd name="connsiteY2-164" fmla="*/ 46641 h 493591"/>
                <a:gd name="connsiteX3-165" fmla="*/ 426075 w 560550"/>
                <a:gd name="connsiteY3-166" fmla="*/ 252279 h 493591"/>
                <a:gd name="connsiteX4-167" fmla="*/ 549713 w 560550"/>
                <a:gd name="connsiteY4-168" fmla="*/ 442022 h 493591"/>
                <a:gd name="connsiteX5-169" fmla="*/ 553726 w 560550"/>
                <a:gd name="connsiteY5-170" fmla="*/ 448555 h 493591"/>
                <a:gd name="connsiteX6-171" fmla="*/ 557360 w 560550"/>
                <a:gd name="connsiteY6-172" fmla="*/ 480662 h 493591"/>
                <a:gd name="connsiteX7-173" fmla="*/ 557111 w 560550"/>
                <a:gd name="connsiteY7-174" fmla="*/ 481348 h 493591"/>
                <a:gd name="connsiteX8-175" fmla="*/ 527738 w 560550"/>
                <a:gd name="connsiteY8-176" fmla="*/ 493568 h 493591"/>
                <a:gd name="connsiteX9-177" fmla="*/ 496688 w 560550"/>
                <a:gd name="connsiteY9-178" fmla="*/ 492722 h 493591"/>
                <a:gd name="connsiteX10-179" fmla="*/ 275338 w 560550"/>
                <a:gd name="connsiteY10-180" fmla="*/ 480778 h 493591"/>
                <a:gd name="connsiteX11-181" fmla="*/ 275975 w 560550"/>
                <a:gd name="connsiteY11-182" fmla="*/ 480403 h 493591"/>
                <a:gd name="connsiteX12-183" fmla="*/ 266629 w 560550"/>
                <a:gd name="connsiteY12-184" fmla="*/ 479903 h 493591"/>
                <a:gd name="connsiteX13-185" fmla="*/ 40497 w 560550"/>
                <a:gd name="connsiteY13-186" fmla="*/ 492105 h 493591"/>
                <a:gd name="connsiteX14-187" fmla="*/ 32832 w 560550"/>
                <a:gd name="connsiteY14-188" fmla="*/ 492314 h 493591"/>
                <a:gd name="connsiteX15-189" fmla="*/ 3210 w 560550"/>
                <a:gd name="connsiteY15-190" fmla="*/ 479408 h 493591"/>
                <a:gd name="connsiteX16-191" fmla="*/ 2740 w 560550"/>
                <a:gd name="connsiteY16-192" fmla="*/ 478849 h 493591"/>
                <a:gd name="connsiteX17-193" fmla="*/ 6844 w 560550"/>
                <a:gd name="connsiteY17-194" fmla="*/ 447301 h 493591"/>
                <a:gd name="connsiteX18-195" fmla="*/ 23102 w 560550"/>
                <a:gd name="connsiteY18-196" fmla="*/ 420834 h 493591"/>
                <a:gd name="connsiteX19-197" fmla="*/ 144121 w 560550"/>
                <a:gd name="connsiteY19-198" fmla="*/ 235111 h 493591"/>
                <a:gd name="connsiteX20-199" fmla="*/ 149231 w 560550"/>
                <a:gd name="connsiteY20-200" fmla="*/ 228009 h 493591"/>
                <a:gd name="connsiteX21-201" fmla="*/ 251731 w 560550"/>
                <a:gd name="connsiteY21-202" fmla="*/ 26070 h 493591"/>
                <a:gd name="connsiteX22-203" fmla="*/ 255383 w 560550"/>
                <a:gd name="connsiteY22-204" fmla="*/ 19328 h 493591"/>
                <a:gd name="connsiteX23-205" fmla="*/ 281371 w 560550"/>
                <a:gd name="connsiteY23-206" fmla="*/ 127 h 493591"/>
                <a:gd name="connsiteX24-207" fmla="*/ 282090 w 560550"/>
                <a:gd name="connsiteY24-208" fmla="*/ 0 h 493591"/>
                <a:gd name="connsiteX0-209" fmla="*/ 282090 w 560550"/>
                <a:gd name="connsiteY0-210" fmla="*/ 0 h 493591"/>
                <a:gd name="connsiteX1-211" fmla="*/ 307359 w 560550"/>
                <a:gd name="connsiteY1-212" fmla="*/ 19328 h 493591"/>
                <a:gd name="connsiteX2-213" fmla="*/ 322151 w 560550"/>
                <a:gd name="connsiteY2-214" fmla="*/ 46641 h 493591"/>
                <a:gd name="connsiteX3-215" fmla="*/ 426075 w 560550"/>
                <a:gd name="connsiteY3-216" fmla="*/ 252279 h 493591"/>
                <a:gd name="connsiteX4-217" fmla="*/ 549713 w 560550"/>
                <a:gd name="connsiteY4-218" fmla="*/ 442022 h 493591"/>
                <a:gd name="connsiteX5-219" fmla="*/ 553726 w 560550"/>
                <a:gd name="connsiteY5-220" fmla="*/ 448555 h 493591"/>
                <a:gd name="connsiteX6-221" fmla="*/ 557360 w 560550"/>
                <a:gd name="connsiteY6-222" fmla="*/ 480662 h 493591"/>
                <a:gd name="connsiteX7-223" fmla="*/ 557111 w 560550"/>
                <a:gd name="connsiteY7-224" fmla="*/ 481348 h 493591"/>
                <a:gd name="connsiteX8-225" fmla="*/ 527738 w 560550"/>
                <a:gd name="connsiteY8-226" fmla="*/ 493568 h 493591"/>
                <a:gd name="connsiteX9-227" fmla="*/ 496688 w 560550"/>
                <a:gd name="connsiteY9-228" fmla="*/ 492722 h 493591"/>
                <a:gd name="connsiteX10-229" fmla="*/ 275338 w 560550"/>
                <a:gd name="connsiteY10-230" fmla="*/ 480778 h 493591"/>
                <a:gd name="connsiteX11-231" fmla="*/ 275975 w 560550"/>
                <a:gd name="connsiteY11-232" fmla="*/ 480403 h 493591"/>
                <a:gd name="connsiteX12-233" fmla="*/ 266629 w 560550"/>
                <a:gd name="connsiteY12-234" fmla="*/ 479903 h 493591"/>
                <a:gd name="connsiteX13-235" fmla="*/ 40497 w 560550"/>
                <a:gd name="connsiteY13-236" fmla="*/ 492105 h 493591"/>
                <a:gd name="connsiteX14-237" fmla="*/ 32832 w 560550"/>
                <a:gd name="connsiteY14-238" fmla="*/ 492314 h 493591"/>
                <a:gd name="connsiteX15-239" fmla="*/ 3210 w 560550"/>
                <a:gd name="connsiteY15-240" fmla="*/ 479408 h 493591"/>
                <a:gd name="connsiteX16-241" fmla="*/ 2740 w 560550"/>
                <a:gd name="connsiteY16-242" fmla="*/ 478849 h 493591"/>
                <a:gd name="connsiteX17-243" fmla="*/ 6844 w 560550"/>
                <a:gd name="connsiteY17-244" fmla="*/ 447301 h 493591"/>
                <a:gd name="connsiteX18-245" fmla="*/ 23102 w 560550"/>
                <a:gd name="connsiteY18-246" fmla="*/ 420834 h 493591"/>
                <a:gd name="connsiteX19-247" fmla="*/ 149231 w 560550"/>
                <a:gd name="connsiteY19-248" fmla="*/ 228009 h 493591"/>
                <a:gd name="connsiteX20-249" fmla="*/ 251731 w 560550"/>
                <a:gd name="connsiteY20-250" fmla="*/ 26070 h 493591"/>
                <a:gd name="connsiteX21-251" fmla="*/ 255383 w 560550"/>
                <a:gd name="connsiteY21-252" fmla="*/ 19328 h 493591"/>
                <a:gd name="connsiteX22-253" fmla="*/ 281371 w 560550"/>
                <a:gd name="connsiteY22-254" fmla="*/ 127 h 493591"/>
                <a:gd name="connsiteX23-255" fmla="*/ 282090 w 560550"/>
                <a:gd name="connsiteY23-256" fmla="*/ 0 h 493591"/>
                <a:gd name="connsiteX0-257" fmla="*/ 282090 w 560550"/>
                <a:gd name="connsiteY0-258" fmla="*/ 0 h 493591"/>
                <a:gd name="connsiteX1-259" fmla="*/ 307359 w 560550"/>
                <a:gd name="connsiteY1-260" fmla="*/ 19328 h 493591"/>
                <a:gd name="connsiteX2-261" fmla="*/ 322151 w 560550"/>
                <a:gd name="connsiteY2-262" fmla="*/ 46641 h 493591"/>
                <a:gd name="connsiteX3-263" fmla="*/ 426075 w 560550"/>
                <a:gd name="connsiteY3-264" fmla="*/ 252279 h 493591"/>
                <a:gd name="connsiteX4-265" fmla="*/ 549713 w 560550"/>
                <a:gd name="connsiteY4-266" fmla="*/ 442022 h 493591"/>
                <a:gd name="connsiteX5-267" fmla="*/ 553726 w 560550"/>
                <a:gd name="connsiteY5-268" fmla="*/ 448555 h 493591"/>
                <a:gd name="connsiteX6-269" fmla="*/ 557360 w 560550"/>
                <a:gd name="connsiteY6-270" fmla="*/ 480662 h 493591"/>
                <a:gd name="connsiteX7-271" fmla="*/ 557111 w 560550"/>
                <a:gd name="connsiteY7-272" fmla="*/ 481348 h 493591"/>
                <a:gd name="connsiteX8-273" fmla="*/ 527738 w 560550"/>
                <a:gd name="connsiteY8-274" fmla="*/ 493568 h 493591"/>
                <a:gd name="connsiteX9-275" fmla="*/ 496688 w 560550"/>
                <a:gd name="connsiteY9-276" fmla="*/ 492722 h 493591"/>
                <a:gd name="connsiteX10-277" fmla="*/ 275338 w 560550"/>
                <a:gd name="connsiteY10-278" fmla="*/ 480778 h 493591"/>
                <a:gd name="connsiteX11-279" fmla="*/ 275975 w 560550"/>
                <a:gd name="connsiteY11-280" fmla="*/ 480403 h 493591"/>
                <a:gd name="connsiteX12-281" fmla="*/ 266629 w 560550"/>
                <a:gd name="connsiteY12-282" fmla="*/ 479903 h 493591"/>
                <a:gd name="connsiteX13-283" fmla="*/ 40497 w 560550"/>
                <a:gd name="connsiteY13-284" fmla="*/ 492105 h 493591"/>
                <a:gd name="connsiteX14-285" fmla="*/ 32832 w 560550"/>
                <a:gd name="connsiteY14-286" fmla="*/ 492314 h 493591"/>
                <a:gd name="connsiteX15-287" fmla="*/ 3210 w 560550"/>
                <a:gd name="connsiteY15-288" fmla="*/ 479408 h 493591"/>
                <a:gd name="connsiteX16-289" fmla="*/ 2740 w 560550"/>
                <a:gd name="connsiteY16-290" fmla="*/ 478849 h 493591"/>
                <a:gd name="connsiteX17-291" fmla="*/ 6844 w 560550"/>
                <a:gd name="connsiteY17-292" fmla="*/ 447301 h 493591"/>
                <a:gd name="connsiteX18-293" fmla="*/ 23102 w 560550"/>
                <a:gd name="connsiteY18-294" fmla="*/ 420834 h 493591"/>
                <a:gd name="connsiteX19-295" fmla="*/ 149231 w 560550"/>
                <a:gd name="connsiteY19-296" fmla="*/ 228009 h 493591"/>
                <a:gd name="connsiteX20-297" fmla="*/ 251731 w 560550"/>
                <a:gd name="connsiteY20-298" fmla="*/ 26070 h 493591"/>
                <a:gd name="connsiteX21-299" fmla="*/ 255383 w 560550"/>
                <a:gd name="connsiteY21-300" fmla="*/ 19328 h 493591"/>
                <a:gd name="connsiteX22-301" fmla="*/ 281371 w 560550"/>
                <a:gd name="connsiteY22-302" fmla="*/ 127 h 493591"/>
                <a:gd name="connsiteX23-303" fmla="*/ 282090 w 560550"/>
                <a:gd name="connsiteY23-304" fmla="*/ 0 h 493591"/>
                <a:gd name="connsiteX0-305" fmla="*/ 282090 w 560550"/>
                <a:gd name="connsiteY0-306" fmla="*/ 0 h 493591"/>
                <a:gd name="connsiteX1-307" fmla="*/ 307359 w 560550"/>
                <a:gd name="connsiteY1-308" fmla="*/ 19328 h 493591"/>
                <a:gd name="connsiteX2-309" fmla="*/ 322151 w 560550"/>
                <a:gd name="connsiteY2-310" fmla="*/ 46641 h 493591"/>
                <a:gd name="connsiteX3-311" fmla="*/ 426075 w 560550"/>
                <a:gd name="connsiteY3-312" fmla="*/ 252279 h 493591"/>
                <a:gd name="connsiteX4-313" fmla="*/ 549713 w 560550"/>
                <a:gd name="connsiteY4-314" fmla="*/ 442022 h 493591"/>
                <a:gd name="connsiteX5-315" fmla="*/ 553726 w 560550"/>
                <a:gd name="connsiteY5-316" fmla="*/ 448555 h 493591"/>
                <a:gd name="connsiteX6-317" fmla="*/ 557360 w 560550"/>
                <a:gd name="connsiteY6-318" fmla="*/ 480662 h 493591"/>
                <a:gd name="connsiteX7-319" fmla="*/ 557111 w 560550"/>
                <a:gd name="connsiteY7-320" fmla="*/ 481348 h 493591"/>
                <a:gd name="connsiteX8-321" fmla="*/ 527738 w 560550"/>
                <a:gd name="connsiteY8-322" fmla="*/ 493568 h 493591"/>
                <a:gd name="connsiteX9-323" fmla="*/ 496688 w 560550"/>
                <a:gd name="connsiteY9-324" fmla="*/ 492722 h 493591"/>
                <a:gd name="connsiteX10-325" fmla="*/ 275338 w 560550"/>
                <a:gd name="connsiteY10-326" fmla="*/ 480778 h 493591"/>
                <a:gd name="connsiteX11-327" fmla="*/ 266629 w 560550"/>
                <a:gd name="connsiteY11-328" fmla="*/ 479903 h 493591"/>
                <a:gd name="connsiteX12-329" fmla="*/ 40497 w 560550"/>
                <a:gd name="connsiteY12-330" fmla="*/ 492105 h 493591"/>
                <a:gd name="connsiteX13-331" fmla="*/ 32832 w 560550"/>
                <a:gd name="connsiteY13-332" fmla="*/ 492314 h 493591"/>
                <a:gd name="connsiteX14-333" fmla="*/ 3210 w 560550"/>
                <a:gd name="connsiteY14-334" fmla="*/ 479408 h 493591"/>
                <a:gd name="connsiteX15-335" fmla="*/ 2740 w 560550"/>
                <a:gd name="connsiteY15-336" fmla="*/ 478849 h 493591"/>
                <a:gd name="connsiteX16-337" fmla="*/ 6844 w 560550"/>
                <a:gd name="connsiteY16-338" fmla="*/ 447301 h 493591"/>
                <a:gd name="connsiteX17-339" fmla="*/ 23102 w 560550"/>
                <a:gd name="connsiteY17-340" fmla="*/ 420834 h 493591"/>
                <a:gd name="connsiteX18-341" fmla="*/ 149231 w 560550"/>
                <a:gd name="connsiteY18-342" fmla="*/ 228009 h 493591"/>
                <a:gd name="connsiteX19-343" fmla="*/ 251731 w 560550"/>
                <a:gd name="connsiteY19-344" fmla="*/ 26070 h 493591"/>
                <a:gd name="connsiteX20-345" fmla="*/ 255383 w 560550"/>
                <a:gd name="connsiteY20-346" fmla="*/ 19328 h 493591"/>
                <a:gd name="connsiteX21-347" fmla="*/ 281371 w 560550"/>
                <a:gd name="connsiteY21-348" fmla="*/ 127 h 493591"/>
                <a:gd name="connsiteX22-349" fmla="*/ 282090 w 560550"/>
                <a:gd name="connsiteY22-350" fmla="*/ 0 h 493591"/>
                <a:gd name="connsiteX0-351" fmla="*/ 282090 w 560550"/>
                <a:gd name="connsiteY0-352" fmla="*/ 0 h 493591"/>
                <a:gd name="connsiteX1-353" fmla="*/ 307359 w 560550"/>
                <a:gd name="connsiteY1-354" fmla="*/ 19328 h 493591"/>
                <a:gd name="connsiteX2-355" fmla="*/ 322151 w 560550"/>
                <a:gd name="connsiteY2-356" fmla="*/ 46641 h 493591"/>
                <a:gd name="connsiteX3-357" fmla="*/ 426075 w 560550"/>
                <a:gd name="connsiteY3-358" fmla="*/ 252279 h 493591"/>
                <a:gd name="connsiteX4-359" fmla="*/ 549713 w 560550"/>
                <a:gd name="connsiteY4-360" fmla="*/ 442022 h 493591"/>
                <a:gd name="connsiteX5-361" fmla="*/ 553726 w 560550"/>
                <a:gd name="connsiteY5-362" fmla="*/ 448555 h 493591"/>
                <a:gd name="connsiteX6-363" fmla="*/ 557360 w 560550"/>
                <a:gd name="connsiteY6-364" fmla="*/ 480662 h 493591"/>
                <a:gd name="connsiteX7-365" fmla="*/ 557111 w 560550"/>
                <a:gd name="connsiteY7-366" fmla="*/ 481348 h 493591"/>
                <a:gd name="connsiteX8-367" fmla="*/ 527738 w 560550"/>
                <a:gd name="connsiteY8-368" fmla="*/ 493568 h 493591"/>
                <a:gd name="connsiteX9-369" fmla="*/ 496688 w 560550"/>
                <a:gd name="connsiteY9-370" fmla="*/ 492722 h 493591"/>
                <a:gd name="connsiteX10-371" fmla="*/ 266629 w 560550"/>
                <a:gd name="connsiteY10-372" fmla="*/ 479903 h 493591"/>
                <a:gd name="connsiteX11-373" fmla="*/ 40497 w 560550"/>
                <a:gd name="connsiteY11-374" fmla="*/ 492105 h 493591"/>
                <a:gd name="connsiteX12-375" fmla="*/ 32832 w 560550"/>
                <a:gd name="connsiteY12-376" fmla="*/ 492314 h 493591"/>
                <a:gd name="connsiteX13-377" fmla="*/ 3210 w 560550"/>
                <a:gd name="connsiteY13-378" fmla="*/ 479408 h 493591"/>
                <a:gd name="connsiteX14-379" fmla="*/ 2740 w 560550"/>
                <a:gd name="connsiteY14-380" fmla="*/ 478849 h 493591"/>
                <a:gd name="connsiteX15-381" fmla="*/ 6844 w 560550"/>
                <a:gd name="connsiteY15-382" fmla="*/ 447301 h 493591"/>
                <a:gd name="connsiteX16-383" fmla="*/ 23102 w 560550"/>
                <a:gd name="connsiteY16-384" fmla="*/ 420834 h 493591"/>
                <a:gd name="connsiteX17-385" fmla="*/ 149231 w 560550"/>
                <a:gd name="connsiteY17-386" fmla="*/ 228009 h 493591"/>
                <a:gd name="connsiteX18-387" fmla="*/ 251731 w 560550"/>
                <a:gd name="connsiteY18-388" fmla="*/ 26070 h 493591"/>
                <a:gd name="connsiteX19-389" fmla="*/ 255383 w 560550"/>
                <a:gd name="connsiteY19-390" fmla="*/ 19328 h 493591"/>
                <a:gd name="connsiteX20-391" fmla="*/ 281371 w 560550"/>
                <a:gd name="connsiteY20-392" fmla="*/ 127 h 493591"/>
                <a:gd name="connsiteX21-393" fmla="*/ 282090 w 560550"/>
                <a:gd name="connsiteY21-394" fmla="*/ 0 h 493591"/>
                <a:gd name="connsiteX0-395" fmla="*/ 282090 w 560550"/>
                <a:gd name="connsiteY0-396" fmla="*/ 0 h 493591"/>
                <a:gd name="connsiteX1-397" fmla="*/ 307359 w 560550"/>
                <a:gd name="connsiteY1-398" fmla="*/ 19328 h 493591"/>
                <a:gd name="connsiteX2-399" fmla="*/ 322151 w 560550"/>
                <a:gd name="connsiteY2-400" fmla="*/ 46641 h 493591"/>
                <a:gd name="connsiteX3-401" fmla="*/ 426075 w 560550"/>
                <a:gd name="connsiteY3-402" fmla="*/ 252279 h 493591"/>
                <a:gd name="connsiteX4-403" fmla="*/ 549713 w 560550"/>
                <a:gd name="connsiteY4-404" fmla="*/ 442022 h 493591"/>
                <a:gd name="connsiteX5-405" fmla="*/ 553726 w 560550"/>
                <a:gd name="connsiteY5-406" fmla="*/ 448555 h 493591"/>
                <a:gd name="connsiteX6-407" fmla="*/ 557360 w 560550"/>
                <a:gd name="connsiteY6-408" fmla="*/ 480662 h 493591"/>
                <a:gd name="connsiteX7-409" fmla="*/ 557111 w 560550"/>
                <a:gd name="connsiteY7-410" fmla="*/ 481348 h 493591"/>
                <a:gd name="connsiteX8-411" fmla="*/ 527738 w 560550"/>
                <a:gd name="connsiteY8-412" fmla="*/ 493568 h 493591"/>
                <a:gd name="connsiteX9-413" fmla="*/ 496688 w 560550"/>
                <a:gd name="connsiteY9-414" fmla="*/ 492722 h 493591"/>
                <a:gd name="connsiteX10-415" fmla="*/ 266629 w 560550"/>
                <a:gd name="connsiteY10-416" fmla="*/ 479903 h 493591"/>
                <a:gd name="connsiteX11-417" fmla="*/ 40497 w 560550"/>
                <a:gd name="connsiteY11-418" fmla="*/ 492105 h 493591"/>
                <a:gd name="connsiteX12-419" fmla="*/ 32832 w 560550"/>
                <a:gd name="connsiteY12-420" fmla="*/ 492314 h 493591"/>
                <a:gd name="connsiteX13-421" fmla="*/ 3210 w 560550"/>
                <a:gd name="connsiteY13-422" fmla="*/ 479408 h 493591"/>
                <a:gd name="connsiteX14-423" fmla="*/ 2740 w 560550"/>
                <a:gd name="connsiteY14-424" fmla="*/ 478849 h 493591"/>
                <a:gd name="connsiteX15-425" fmla="*/ 6844 w 560550"/>
                <a:gd name="connsiteY15-426" fmla="*/ 447301 h 493591"/>
                <a:gd name="connsiteX16-427" fmla="*/ 23102 w 560550"/>
                <a:gd name="connsiteY16-428" fmla="*/ 420834 h 493591"/>
                <a:gd name="connsiteX17-429" fmla="*/ 149231 w 560550"/>
                <a:gd name="connsiteY17-430" fmla="*/ 228009 h 493591"/>
                <a:gd name="connsiteX18-431" fmla="*/ 251731 w 560550"/>
                <a:gd name="connsiteY18-432" fmla="*/ 26070 h 493591"/>
                <a:gd name="connsiteX19-433" fmla="*/ 255383 w 560550"/>
                <a:gd name="connsiteY19-434" fmla="*/ 19328 h 493591"/>
                <a:gd name="connsiteX20-435" fmla="*/ 281371 w 560550"/>
                <a:gd name="connsiteY20-436" fmla="*/ 127 h 493591"/>
                <a:gd name="connsiteX21-437" fmla="*/ 282090 w 560550"/>
                <a:gd name="connsiteY21-438" fmla="*/ 0 h 49359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</a:cxnLst>
              <a:rect l="l" t="t" r="r" b="b"/>
              <a:pathLst>
                <a:path w="560550" h="493591">
                  <a:moveTo>
                    <a:pt x="282090" y="0"/>
                  </a:moveTo>
                  <a:cubicBezTo>
                    <a:pt x="291235" y="0"/>
                    <a:pt x="300381" y="6443"/>
                    <a:pt x="307359" y="19328"/>
                  </a:cubicBezTo>
                  <a:lnTo>
                    <a:pt x="322151" y="46641"/>
                  </a:lnTo>
                  <a:cubicBezTo>
                    <a:pt x="341937" y="85466"/>
                    <a:pt x="388148" y="186382"/>
                    <a:pt x="426075" y="252279"/>
                  </a:cubicBezTo>
                  <a:cubicBezTo>
                    <a:pt x="464002" y="318176"/>
                    <a:pt x="528438" y="409309"/>
                    <a:pt x="549713" y="442022"/>
                  </a:cubicBezTo>
                  <a:lnTo>
                    <a:pt x="553726" y="448555"/>
                  </a:lnTo>
                  <a:cubicBezTo>
                    <a:pt x="561598" y="461368"/>
                    <a:pt x="562451" y="472766"/>
                    <a:pt x="557360" y="480662"/>
                  </a:cubicBezTo>
                  <a:cubicBezTo>
                    <a:pt x="557347" y="480929"/>
                    <a:pt x="557231" y="481140"/>
                    <a:pt x="557111" y="481348"/>
                  </a:cubicBezTo>
                  <a:cubicBezTo>
                    <a:pt x="552538" y="489268"/>
                    <a:pt x="542386" y="493968"/>
                    <a:pt x="527738" y="493568"/>
                  </a:cubicBezTo>
                  <a:lnTo>
                    <a:pt x="496688" y="492722"/>
                  </a:lnTo>
                  <a:cubicBezTo>
                    <a:pt x="453170" y="490445"/>
                    <a:pt x="342661" y="480006"/>
                    <a:pt x="266629" y="479903"/>
                  </a:cubicBezTo>
                  <a:cubicBezTo>
                    <a:pt x="190597" y="479800"/>
                    <a:pt x="79463" y="490037"/>
                    <a:pt x="40497" y="492105"/>
                  </a:cubicBezTo>
                  <a:lnTo>
                    <a:pt x="32832" y="492314"/>
                  </a:lnTo>
                  <a:cubicBezTo>
                    <a:pt x="17800" y="492724"/>
                    <a:pt x="7502" y="487764"/>
                    <a:pt x="3210" y="479408"/>
                  </a:cubicBezTo>
                  <a:cubicBezTo>
                    <a:pt x="2985" y="479262"/>
                    <a:pt x="2860" y="479056"/>
                    <a:pt x="2740" y="478849"/>
                  </a:cubicBezTo>
                  <a:cubicBezTo>
                    <a:pt x="-1833" y="470928"/>
                    <a:pt x="-826" y="459787"/>
                    <a:pt x="6844" y="447301"/>
                  </a:cubicBezTo>
                  <a:lnTo>
                    <a:pt x="23102" y="420834"/>
                  </a:lnTo>
                  <a:cubicBezTo>
                    <a:pt x="46833" y="384285"/>
                    <a:pt x="111126" y="293803"/>
                    <a:pt x="149231" y="228009"/>
                  </a:cubicBezTo>
                  <a:cubicBezTo>
                    <a:pt x="187336" y="162215"/>
                    <a:pt x="234039" y="60850"/>
                    <a:pt x="251731" y="26070"/>
                  </a:cubicBezTo>
                  <a:lnTo>
                    <a:pt x="255383" y="19328"/>
                  </a:lnTo>
                  <a:cubicBezTo>
                    <a:pt x="262543" y="6104"/>
                    <a:pt x="271988" y="-334"/>
                    <a:pt x="281371" y="127"/>
                  </a:cubicBezTo>
                  <a:cubicBezTo>
                    <a:pt x="281609" y="5"/>
                    <a:pt x="281850" y="0"/>
                    <a:pt x="282090" y="0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endParaRPr lang="zh-CN" altLang="en-US" noProof="1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ession页"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标题 16"/>
          <p:cNvSpPr>
            <a:spLocks noGrp="1"/>
          </p:cNvSpPr>
          <p:nvPr>
            <p:ph type="title"/>
          </p:nvPr>
        </p:nvSpPr>
        <p:spPr>
          <a:xfrm>
            <a:off x="173355" y="77470"/>
            <a:ext cx="9174480" cy="518160"/>
          </a:xfrm>
        </p:spPr>
        <p:txBody>
          <a:bodyPr>
            <a:noAutofit/>
          </a:bodyPr>
          <a:lstStyle>
            <a:lvl1pPr>
              <a:defRPr sz="3200" b="1">
                <a:solidFill>
                  <a:schemeClr val="tx1">
                    <a:lumMod val="65000"/>
                    <a:lumOff val="3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1048587" name="内容占位符 17"/>
          <p:cNvSpPr>
            <a:spLocks noGrp="1"/>
          </p:cNvSpPr>
          <p:nvPr>
            <p:ph idx="1"/>
          </p:nvPr>
        </p:nvSpPr>
        <p:spPr>
          <a:xfrm>
            <a:off x="877515" y="1708308"/>
            <a:ext cx="10515600" cy="4351338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104858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58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590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组合 14"/>
          <p:cNvGrpSpPr/>
          <p:nvPr userDrawn="1"/>
        </p:nvGrpSpPr>
        <p:grpSpPr>
          <a:xfrm>
            <a:off x="11371580" y="6218555"/>
            <a:ext cx="614680" cy="398780"/>
            <a:chOff x="17908" y="9793"/>
            <a:chExt cx="968" cy="628"/>
          </a:xfrm>
        </p:grpSpPr>
        <p:sp>
          <p:nvSpPr>
            <p:cNvPr id="12" name="KSO_Shape"/>
            <p:cNvSpPr/>
            <p:nvPr userDrawn="1"/>
          </p:nvSpPr>
          <p:spPr>
            <a:xfrm rot="5400000">
              <a:off x="17791" y="9912"/>
              <a:ext cx="627" cy="392"/>
            </a:xfrm>
            <a:custGeom>
              <a:avLst/>
              <a:gdLst>
                <a:gd name="connsiteX0" fmla="*/ 282090 w 560550"/>
                <a:gd name="connsiteY0" fmla="*/ 0 h 493591"/>
                <a:gd name="connsiteX1" fmla="*/ 307359 w 560550"/>
                <a:gd name="connsiteY1" fmla="*/ 19328 h 493591"/>
                <a:gd name="connsiteX2" fmla="*/ 322151 w 560550"/>
                <a:gd name="connsiteY2" fmla="*/ 46641 h 493591"/>
                <a:gd name="connsiteX3" fmla="*/ 422483 w 560550"/>
                <a:gd name="connsiteY3" fmla="*/ 244308 h 493591"/>
                <a:gd name="connsiteX4" fmla="*/ 421839 w 560550"/>
                <a:gd name="connsiteY4" fmla="*/ 243943 h 493591"/>
                <a:gd name="connsiteX5" fmla="*/ 426075 w 560550"/>
                <a:gd name="connsiteY5" fmla="*/ 252279 h 493591"/>
                <a:gd name="connsiteX6" fmla="*/ 549713 w 560550"/>
                <a:gd name="connsiteY6" fmla="*/ 442022 h 493591"/>
                <a:gd name="connsiteX7" fmla="*/ 553726 w 560550"/>
                <a:gd name="connsiteY7" fmla="*/ 448555 h 493591"/>
                <a:gd name="connsiteX8" fmla="*/ 557360 w 560550"/>
                <a:gd name="connsiteY8" fmla="*/ 480662 h 493591"/>
                <a:gd name="connsiteX9" fmla="*/ 557111 w 560550"/>
                <a:gd name="connsiteY9" fmla="*/ 481348 h 493591"/>
                <a:gd name="connsiteX10" fmla="*/ 527738 w 560550"/>
                <a:gd name="connsiteY10" fmla="*/ 493568 h 493591"/>
                <a:gd name="connsiteX11" fmla="*/ 496688 w 560550"/>
                <a:gd name="connsiteY11" fmla="*/ 492722 h 493591"/>
                <a:gd name="connsiteX12" fmla="*/ 275338 w 560550"/>
                <a:gd name="connsiteY12" fmla="*/ 480778 h 493591"/>
                <a:gd name="connsiteX13" fmla="*/ 275975 w 560550"/>
                <a:gd name="connsiteY13" fmla="*/ 480403 h 493591"/>
                <a:gd name="connsiteX14" fmla="*/ 266629 w 560550"/>
                <a:gd name="connsiteY14" fmla="*/ 479903 h 493591"/>
                <a:gd name="connsiteX15" fmla="*/ 40497 w 560550"/>
                <a:gd name="connsiteY15" fmla="*/ 492105 h 493591"/>
                <a:gd name="connsiteX16" fmla="*/ 32832 w 560550"/>
                <a:gd name="connsiteY16" fmla="*/ 492314 h 493591"/>
                <a:gd name="connsiteX17" fmla="*/ 3210 w 560550"/>
                <a:gd name="connsiteY17" fmla="*/ 479408 h 493591"/>
                <a:gd name="connsiteX18" fmla="*/ 2740 w 560550"/>
                <a:gd name="connsiteY18" fmla="*/ 478849 h 493591"/>
                <a:gd name="connsiteX19" fmla="*/ 6844 w 560550"/>
                <a:gd name="connsiteY19" fmla="*/ 447301 h 493591"/>
                <a:gd name="connsiteX20" fmla="*/ 23102 w 560550"/>
                <a:gd name="connsiteY20" fmla="*/ 420834 h 493591"/>
                <a:gd name="connsiteX21" fmla="*/ 144121 w 560550"/>
                <a:gd name="connsiteY21" fmla="*/ 235111 h 493591"/>
                <a:gd name="connsiteX22" fmla="*/ 144127 w 560550"/>
                <a:gd name="connsiteY22" fmla="*/ 235851 h 493591"/>
                <a:gd name="connsiteX23" fmla="*/ 149231 w 560550"/>
                <a:gd name="connsiteY23" fmla="*/ 228009 h 493591"/>
                <a:gd name="connsiteX24" fmla="*/ 251731 w 560550"/>
                <a:gd name="connsiteY24" fmla="*/ 26070 h 493591"/>
                <a:gd name="connsiteX25" fmla="*/ 255383 w 560550"/>
                <a:gd name="connsiteY25" fmla="*/ 19328 h 493591"/>
                <a:gd name="connsiteX26" fmla="*/ 281371 w 560550"/>
                <a:gd name="connsiteY26" fmla="*/ 127 h 493591"/>
                <a:gd name="connsiteX27" fmla="*/ 282090 w 560550"/>
                <a:gd name="connsiteY27" fmla="*/ 0 h 493591"/>
                <a:gd name="connsiteX0-1" fmla="*/ 282090 w 560550"/>
                <a:gd name="connsiteY0-2" fmla="*/ 0 h 493591"/>
                <a:gd name="connsiteX1-3" fmla="*/ 307359 w 560550"/>
                <a:gd name="connsiteY1-4" fmla="*/ 19328 h 493591"/>
                <a:gd name="connsiteX2-5" fmla="*/ 322151 w 560550"/>
                <a:gd name="connsiteY2-6" fmla="*/ 46641 h 493591"/>
                <a:gd name="connsiteX3-7" fmla="*/ 422483 w 560550"/>
                <a:gd name="connsiteY3-8" fmla="*/ 244308 h 493591"/>
                <a:gd name="connsiteX4-9" fmla="*/ 426075 w 560550"/>
                <a:gd name="connsiteY4-10" fmla="*/ 252279 h 493591"/>
                <a:gd name="connsiteX5-11" fmla="*/ 549713 w 560550"/>
                <a:gd name="connsiteY5-12" fmla="*/ 442022 h 493591"/>
                <a:gd name="connsiteX6-13" fmla="*/ 553726 w 560550"/>
                <a:gd name="connsiteY6-14" fmla="*/ 448555 h 493591"/>
                <a:gd name="connsiteX7-15" fmla="*/ 557360 w 560550"/>
                <a:gd name="connsiteY7-16" fmla="*/ 480662 h 493591"/>
                <a:gd name="connsiteX8-17" fmla="*/ 557111 w 560550"/>
                <a:gd name="connsiteY8-18" fmla="*/ 481348 h 493591"/>
                <a:gd name="connsiteX9-19" fmla="*/ 527738 w 560550"/>
                <a:gd name="connsiteY9-20" fmla="*/ 493568 h 493591"/>
                <a:gd name="connsiteX10-21" fmla="*/ 496688 w 560550"/>
                <a:gd name="connsiteY10-22" fmla="*/ 492722 h 493591"/>
                <a:gd name="connsiteX11-23" fmla="*/ 275338 w 560550"/>
                <a:gd name="connsiteY11-24" fmla="*/ 480778 h 493591"/>
                <a:gd name="connsiteX12-25" fmla="*/ 275975 w 560550"/>
                <a:gd name="connsiteY12-26" fmla="*/ 480403 h 493591"/>
                <a:gd name="connsiteX13-27" fmla="*/ 266629 w 560550"/>
                <a:gd name="connsiteY13-28" fmla="*/ 479903 h 493591"/>
                <a:gd name="connsiteX14-29" fmla="*/ 40497 w 560550"/>
                <a:gd name="connsiteY14-30" fmla="*/ 492105 h 493591"/>
                <a:gd name="connsiteX15-31" fmla="*/ 32832 w 560550"/>
                <a:gd name="connsiteY15-32" fmla="*/ 492314 h 493591"/>
                <a:gd name="connsiteX16-33" fmla="*/ 3210 w 560550"/>
                <a:gd name="connsiteY16-34" fmla="*/ 479408 h 493591"/>
                <a:gd name="connsiteX17-35" fmla="*/ 2740 w 560550"/>
                <a:gd name="connsiteY17-36" fmla="*/ 478849 h 493591"/>
                <a:gd name="connsiteX18-37" fmla="*/ 6844 w 560550"/>
                <a:gd name="connsiteY18-38" fmla="*/ 447301 h 493591"/>
                <a:gd name="connsiteX19-39" fmla="*/ 23102 w 560550"/>
                <a:gd name="connsiteY19-40" fmla="*/ 420834 h 493591"/>
                <a:gd name="connsiteX20-41" fmla="*/ 144121 w 560550"/>
                <a:gd name="connsiteY20-42" fmla="*/ 235111 h 493591"/>
                <a:gd name="connsiteX21-43" fmla="*/ 144127 w 560550"/>
                <a:gd name="connsiteY21-44" fmla="*/ 235851 h 493591"/>
                <a:gd name="connsiteX22-45" fmla="*/ 149231 w 560550"/>
                <a:gd name="connsiteY22-46" fmla="*/ 228009 h 493591"/>
                <a:gd name="connsiteX23-47" fmla="*/ 251731 w 560550"/>
                <a:gd name="connsiteY23-48" fmla="*/ 26070 h 493591"/>
                <a:gd name="connsiteX24-49" fmla="*/ 255383 w 560550"/>
                <a:gd name="connsiteY24-50" fmla="*/ 19328 h 493591"/>
                <a:gd name="connsiteX25-51" fmla="*/ 281371 w 560550"/>
                <a:gd name="connsiteY25-52" fmla="*/ 127 h 493591"/>
                <a:gd name="connsiteX26-53" fmla="*/ 282090 w 560550"/>
                <a:gd name="connsiteY26-54" fmla="*/ 0 h 493591"/>
                <a:gd name="connsiteX0-55" fmla="*/ 282090 w 560550"/>
                <a:gd name="connsiteY0-56" fmla="*/ 0 h 493591"/>
                <a:gd name="connsiteX1-57" fmla="*/ 307359 w 560550"/>
                <a:gd name="connsiteY1-58" fmla="*/ 19328 h 493591"/>
                <a:gd name="connsiteX2-59" fmla="*/ 322151 w 560550"/>
                <a:gd name="connsiteY2-60" fmla="*/ 46641 h 493591"/>
                <a:gd name="connsiteX3-61" fmla="*/ 426075 w 560550"/>
                <a:gd name="connsiteY3-62" fmla="*/ 252279 h 493591"/>
                <a:gd name="connsiteX4-63" fmla="*/ 549713 w 560550"/>
                <a:gd name="connsiteY4-64" fmla="*/ 442022 h 493591"/>
                <a:gd name="connsiteX5-65" fmla="*/ 553726 w 560550"/>
                <a:gd name="connsiteY5-66" fmla="*/ 448555 h 493591"/>
                <a:gd name="connsiteX6-67" fmla="*/ 557360 w 560550"/>
                <a:gd name="connsiteY6-68" fmla="*/ 480662 h 493591"/>
                <a:gd name="connsiteX7-69" fmla="*/ 557111 w 560550"/>
                <a:gd name="connsiteY7-70" fmla="*/ 481348 h 493591"/>
                <a:gd name="connsiteX8-71" fmla="*/ 527738 w 560550"/>
                <a:gd name="connsiteY8-72" fmla="*/ 493568 h 493591"/>
                <a:gd name="connsiteX9-73" fmla="*/ 496688 w 560550"/>
                <a:gd name="connsiteY9-74" fmla="*/ 492722 h 493591"/>
                <a:gd name="connsiteX10-75" fmla="*/ 275338 w 560550"/>
                <a:gd name="connsiteY10-76" fmla="*/ 480778 h 493591"/>
                <a:gd name="connsiteX11-77" fmla="*/ 275975 w 560550"/>
                <a:gd name="connsiteY11-78" fmla="*/ 480403 h 493591"/>
                <a:gd name="connsiteX12-79" fmla="*/ 266629 w 560550"/>
                <a:gd name="connsiteY12-80" fmla="*/ 479903 h 493591"/>
                <a:gd name="connsiteX13-81" fmla="*/ 40497 w 560550"/>
                <a:gd name="connsiteY13-82" fmla="*/ 492105 h 493591"/>
                <a:gd name="connsiteX14-83" fmla="*/ 32832 w 560550"/>
                <a:gd name="connsiteY14-84" fmla="*/ 492314 h 493591"/>
                <a:gd name="connsiteX15-85" fmla="*/ 3210 w 560550"/>
                <a:gd name="connsiteY15-86" fmla="*/ 479408 h 493591"/>
                <a:gd name="connsiteX16-87" fmla="*/ 2740 w 560550"/>
                <a:gd name="connsiteY16-88" fmla="*/ 478849 h 493591"/>
                <a:gd name="connsiteX17-89" fmla="*/ 6844 w 560550"/>
                <a:gd name="connsiteY17-90" fmla="*/ 447301 h 493591"/>
                <a:gd name="connsiteX18-91" fmla="*/ 23102 w 560550"/>
                <a:gd name="connsiteY18-92" fmla="*/ 420834 h 493591"/>
                <a:gd name="connsiteX19-93" fmla="*/ 144121 w 560550"/>
                <a:gd name="connsiteY19-94" fmla="*/ 235111 h 493591"/>
                <a:gd name="connsiteX20-95" fmla="*/ 144127 w 560550"/>
                <a:gd name="connsiteY20-96" fmla="*/ 235851 h 493591"/>
                <a:gd name="connsiteX21-97" fmla="*/ 149231 w 560550"/>
                <a:gd name="connsiteY21-98" fmla="*/ 228009 h 493591"/>
                <a:gd name="connsiteX22-99" fmla="*/ 251731 w 560550"/>
                <a:gd name="connsiteY22-100" fmla="*/ 26070 h 493591"/>
                <a:gd name="connsiteX23-101" fmla="*/ 255383 w 560550"/>
                <a:gd name="connsiteY23-102" fmla="*/ 19328 h 493591"/>
                <a:gd name="connsiteX24-103" fmla="*/ 281371 w 560550"/>
                <a:gd name="connsiteY24-104" fmla="*/ 127 h 493591"/>
                <a:gd name="connsiteX25-105" fmla="*/ 282090 w 560550"/>
                <a:gd name="connsiteY25-106" fmla="*/ 0 h 493591"/>
                <a:gd name="connsiteX0-107" fmla="*/ 282090 w 560550"/>
                <a:gd name="connsiteY0-108" fmla="*/ 0 h 493591"/>
                <a:gd name="connsiteX1-109" fmla="*/ 307359 w 560550"/>
                <a:gd name="connsiteY1-110" fmla="*/ 19328 h 493591"/>
                <a:gd name="connsiteX2-111" fmla="*/ 322151 w 560550"/>
                <a:gd name="connsiteY2-112" fmla="*/ 46641 h 493591"/>
                <a:gd name="connsiteX3-113" fmla="*/ 426075 w 560550"/>
                <a:gd name="connsiteY3-114" fmla="*/ 252279 h 493591"/>
                <a:gd name="connsiteX4-115" fmla="*/ 549713 w 560550"/>
                <a:gd name="connsiteY4-116" fmla="*/ 442022 h 493591"/>
                <a:gd name="connsiteX5-117" fmla="*/ 553726 w 560550"/>
                <a:gd name="connsiteY5-118" fmla="*/ 448555 h 493591"/>
                <a:gd name="connsiteX6-119" fmla="*/ 557360 w 560550"/>
                <a:gd name="connsiteY6-120" fmla="*/ 480662 h 493591"/>
                <a:gd name="connsiteX7-121" fmla="*/ 557111 w 560550"/>
                <a:gd name="connsiteY7-122" fmla="*/ 481348 h 493591"/>
                <a:gd name="connsiteX8-123" fmla="*/ 527738 w 560550"/>
                <a:gd name="connsiteY8-124" fmla="*/ 493568 h 493591"/>
                <a:gd name="connsiteX9-125" fmla="*/ 496688 w 560550"/>
                <a:gd name="connsiteY9-126" fmla="*/ 492722 h 493591"/>
                <a:gd name="connsiteX10-127" fmla="*/ 275338 w 560550"/>
                <a:gd name="connsiteY10-128" fmla="*/ 480778 h 493591"/>
                <a:gd name="connsiteX11-129" fmla="*/ 275975 w 560550"/>
                <a:gd name="connsiteY11-130" fmla="*/ 480403 h 493591"/>
                <a:gd name="connsiteX12-131" fmla="*/ 266629 w 560550"/>
                <a:gd name="connsiteY12-132" fmla="*/ 479903 h 493591"/>
                <a:gd name="connsiteX13-133" fmla="*/ 40497 w 560550"/>
                <a:gd name="connsiteY13-134" fmla="*/ 492105 h 493591"/>
                <a:gd name="connsiteX14-135" fmla="*/ 32832 w 560550"/>
                <a:gd name="connsiteY14-136" fmla="*/ 492314 h 493591"/>
                <a:gd name="connsiteX15-137" fmla="*/ 3210 w 560550"/>
                <a:gd name="connsiteY15-138" fmla="*/ 479408 h 493591"/>
                <a:gd name="connsiteX16-139" fmla="*/ 2740 w 560550"/>
                <a:gd name="connsiteY16-140" fmla="*/ 478849 h 493591"/>
                <a:gd name="connsiteX17-141" fmla="*/ 6844 w 560550"/>
                <a:gd name="connsiteY17-142" fmla="*/ 447301 h 493591"/>
                <a:gd name="connsiteX18-143" fmla="*/ 23102 w 560550"/>
                <a:gd name="connsiteY18-144" fmla="*/ 420834 h 493591"/>
                <a:gd name="connsiteX19-145" fmla="*/ 144121 w 560550"/>
                <a:gd name="connsiteY19-146" fmla="*/ 235111 h 493591"/>
                <a:gd name="connsiteX20-147" fmla="*/ 144127 w 560550"/>
                <a:gd name="connsiteY20-148" fmla="*/ 235851 h 493591"/>
                <a:gd name="connsiteX21-149" fmla="*/ 149231 w 560550"/>
                <a:gd name="connsiteY21-150" fmla="*/ 228009 h 493591"/>
                <a:gd name="connsiteX22-151" fmla="*/ 251731 w 560550"/>
                <a:gd name="connsiteY22-152" fmla="*/ 26070 h 493591"/>
                <a:gd name="connsiteX23-153" fmla="*/ 255383 w 560550"/>
                <a:gd name="connsiteY23-154" fmla="*/ 19328 h 493591"/>
                <a:gd name="connsiteX24-155" fmla="*/ 281371 w 560550"/>
                <a:gd name="connsiteY24-156" fmla="*/ 127 h 493591"/>
                <a:gd name="connsiteX25-157" fmla="*/ 282090 w 560550"/>
                <a:gd name="connsiteY25-158" fmla="*/ 0 h 493591"/>
                <a:gd name="connsiteX0-159" fmla="*/ 282090 w 560550"/>
                <a:gd name="connsiteY0-160" fmla="*/ 0 h 493591"/>
                <a:gd name="connsiteX1-161" fmla="*/ 307359 w 560550"/>
                <a:gd name="connsiteY1-162" fmla="*/ 19328 h 493591"/>
                <a:gd name="connsiteX2-163" fmla="*/ 322151 w 560550"/>
                <a:gd name="connsiteY2-164" fmla="*/ 46641 h 493591"/>
                <a:gd name="connsiteX3-165" fmla="*/ 426075 w 560550"/>
                <a:gd name="connsiteY3-166" fmla="*/ 252279 h 493591"/>
                <a:gd name="connsiteX4-167" fmla="*/ 549713 w 560550"/>
                <a:gd name="connsiteY4-168" fmla="*/ 442022 h 493591"/>
                <a:gd name="connsiteX5-169" fmla="*/ 553726 w 560550"/>
                <a:gd name="connsiteY5-170" fmla="*/ 448555 h 493591"/>
                <a:gd name="connsiteX6-171" fmla="*/ 557360 w 560550"/>
                <a:gd name="connsiteY6-172" fmla="*/ 480662 h 493591"/>
                <a:gd name="connsiteX7-173" fmla="*/ 557111 w 560550"/>
                <a:gd name="connsiteY7-174" fmla="*/ 481348 h 493591"/>
                <a:gd name="connsiteX8-175" fmla="*/ 527738 w 560550"/>
                <a:gd name="connsiteY8-176" fmla="*/ 493568 h 493591"/>
                <a:gd name="connsiteX9-177" fmla="*/ 496688 w 560550"/>
                <a:gd name="connsiteY9-178" fmla="*/ 492722 h 493591"/>
                <a:gd name="connsiteX10-179" fmla="*/ 275338 w 560550"/>
                <a:gd name="connsiteY10-180" fmla="*/ 480778 h 493591"/>
                <a:gd name="connsiteX11-181" fmla="*/ 275975 w 560550"/>
                <a:gd name="connsiteY11-182" fmla="*/ 480403 h 493591"/>
                <a:gd name="connsiteX12-183" fmla="*/ 266629 w 560550"/>
                <a:gd name="connsiteY12-184" fmla="*/ 479903 h 493591"/>
                <a:gd name="connsiteX13-185" fmla="*/ 40497 w 560550"/>
                <a:gd name="connsiteY13-186" fmla="*/ 492105 h 493591"/>
                <a:gd name="connsiteX14-187" fmla="*/ 32832 w 560550"/>
                <a:gd name="connsiteY14-188" fmla="*/ 492314 h 493591"/>
                <a:gd name="connsiteX15-189" fmla="*/ 3210 w 560550"/>
                <a:gd name="connsiteY15-190" fmla="*/ 479408 h 493591"/>
                <a:gd name="connsiteX16-191" fmla="*/ 2740 w 560550"/>
                <a:gd name="connsiteY16-192" fmla="*/ 478849 h 493591"/>
                <a:gd name="connsiteX17-193" fmla="*/ 6844 w 560550"/>
                <a:gd name="connsiteY17-194" fmla="*/ 447301 h 493591"/>
                <a:gd name="connsiteX18-195" fmla="*/ 23102 w 560550"/>
                <a:gd name="connsiteY18-196" fmla="*/ 420834 h 493591"/>
                <a:gd name="connsiteX19-197" fmla="*/ 144121 w 560550"/>
                <a:gd name="connsiteY19-198" fmla="*/ 235111 h 493591"/>
                <a:gd name="connsiteX20-199" fmla="*/ 149231 w 560550"/>
                <a:gd name="connsiteY20-200" fmla="*/ 228009 h 493591"/>
                <a:gd name="connsiteX21-201" fmla="*/ 251731 w 560550"/>
                <a:gd name="connsiteY21-202" fmla="*/ 26070 h 493591"/>
                <a:gd name="connsiteX22-203" fmla="*/ 255383 w 560550"/>
                <a:gd name="connsiteY22-204" fmla="*/ 19328 h 493591"/>
                <a:gd name="connsiteX23-205" fmla="*/ 281371 w 560550"/>
                <a:gd name="connsiteY23-206" fmla="*/ 127 h 493591"/>
                <a:gd name="connsiteX24-207" fmla="*/ 282090 w 560550"/>
                <a:gd name="connsiteY24-208" fmla="*/ 0 h 493591"/>
                <a:gd name="connsiteX0-209" fmla="*/ 282090 w 560550"/>
                <a:gd name="connsiteY0-210" fmla="*/ 0 h 493591"/>
                <a:gd name="connsiteX1-211" fmla="*/ 307359 w 560550"/>
                <a:gd name="connsiteY1-212" fmla="*/ 19328 h 493591"/>
                <a:gd name="connsiteX2-213" fmla="*/ 322151 w 560550"/>
                <a:gd name="connsiteY2-214" fmla="*/ 46641 h 493591"/>
                <a:gd name="connsiteX3-215" fmla="*/ 426075 w 560550"/>
                <a:gd name="connsiteY3-216" fmla="*/ 252279 h 493591"/>
                <a:gd name="connsiteX4-217" fmla="*/ 549713 w 560550"/>
                <a:gd name="connsiteY4-218" fmla="*/ 442022 h 493591"/>
                <a:gd name="connsiteX5-219" fmla="*/ 553726 w 560550"/>
                <a:gd name="connsiteY5-220" fmla="*/ 448555 h 493591"/>
                <a:gd name="connsiteX6-221" fmla="*/ 557360 w 560550"/>
                <a:gd name="connsiteY6-222" fmla="*/ 480662 h 493591"/>
                <a:gd name="connsiteX7-223" fmla="*/ 557111 w 560550"/>
                <a:gd name="connsiteY7-224" fmla="*/ 481348 h 493591"/>
                <a:gd name="connsiteX8-225" fmla="*/ 527738 w 560550"/>
                <a:gd name="connsiteY8-226" fmla="*/ 493568 h 493591"/>
                <a:gd name="connsiteX9-227" fmla="*/ 496688 w 560550"/>
                <a:gd name="connsiteY9-228" fmla="*/ 492722 h 493591"/>
                <a:gd name="connsiteX10-229" fmla="*/ 275338 w 560550"/>
                <a:gd name="connsiteY10-230" fmla="*/ 480778 h 493591"/>
                <a:gd name="connsiteX11-231" fmla="*/ 275975 w 560550"/>
                <a:gd name="connsiteY11-232" fmla="*/ 480403 h 493591"/>
                <a:gd name="connsiteX12-233" fmla="*/ 266629 w 560550"/>
                <a:gd name="connsiteY12-234" fmla="*/ 479903 h 493591"/>
                <a:gd name="connsiteX13-235" fmla="*/ 40497 w 560550"/>
                <a:gd name="connsiteY13-236" fmla="*/ 492105 h 493591"/>
                <a:gd name="connsiteX14-237" fmla="*/ 32832 w 560550"/>
                <a:gd name="connsiteY14-238" fmla="*/ 492314 h 493591"/>
                <a:gd name="connsiteX15-239" fmla="*/ 3210 w 560550"/>
                <a:gd name="connsiteY15-240" fmla="*/ 479408 h 493591"/>
                <a:gd name="connsiteX16-241" fmla="*/ 2740 w 560550"/>
                <a:gd name="connsiteY16-242" fmla="*/ 478849 h 493591"/>
                <a:gd name="connsiteX17-243" fmla="*/ 6844 w 560550"/>
                <a:gd name="connsiteY17-244" fmla="*/ 447301 h 493591"/>
                <a:gd name="connsiteX18-245" fmla="*/ 23102 w 560550"/>
                <a:gd name="connsiteY18-246" fmla="*/ 420834 h 493591"/>
                <a:gd name="connsiteX19-247" fmla="*/ 149231 w 560550"/>
                <a:gd name="connsiteY19-248" fmla="*/ 228009 h 493591"/>
                <a:gd name="connsiteX20-249" fmla="*/ 251731 w 560550"/>
                <a:gd name="connsiteY20-250" fmla="*/ 26070 h 493591"/>
                <a:gd name="connsiteX21-251" fmla="*/ 255383 w 560550"/>
                <a:gd name="connsiteY21-252" fmla="*/ 19328 h 493591"/>
                <a:gd name="connsiteX22-253" fmla="*/ 281371 w 560550"/>
                <a:gd name="connsiteY22-254" fmla="*/ 127 h 493591"/>
                <a:gd name="connsiteX23-255" fmla="*/ 282090 w 560550"/>
                <a:gd name="connsiteY23-256" fmla="*/ 0 h 493591"/>
                <a:gd name="connsiteX0-257" fmla="*/ 282090 w 560550"/>
                <a:gd name="connsiteY0-258" fmla="*/ 0 h 493591"/>
                <a:gd name="connsiteX1-259" fmla="*/ 307359 w 560550"/>
                <a:gd name="connsiteY1-260" fmla="*/ 19328 h 493591"/>
                <a:gd name="connsiteX2-261" fmla="*/ 322151 w 560550"/>
                <a:gd name="connsiteY2-262" fmla="*/ 46641 h 493591"/>
                <a:gd name="connsiteX3-263" fmla="*/ 426075 w 560550"/>
                <a:gd name="connsiteY3-264" fmla="*/ 252279 h 493591"/>
                <a:gd name="connsiteX4-265" fmla="*/ 549713 w 560550"/>
                <a:gd name="connsiteY4-266" fmla="*/ 442022 h 493591"/>
                <a:gd name="connsiteX5-267" fmla="*/ 553726 w 560550"/>
                <a:gd name="connsiteY5-268" fmla="*/ 448555 h 493591"/>
                <a:gd name="connsiteX6-269" fmla="*/ 557360 w 560550"/>
                <a:gd name="connsiteY6-270" fmla="*/ 480662 h 493591"/>
                <a:gd name="connsiteX7-271" fmla="*/ 557111 w 560550"/>
                <a:gd name="connsiteY7-272" fmla="*/ 481348 h 493591"/>
                <a:gd name="connsiteX8-273" fmla="*/ 527738 w 560550"/>
                <a:gd name="connsiteY8-274" fmla="*/ 493568 h 493591"/>
                <a:gd name="connsiteX9-275" fmla="*/ 496688 w 560550"/>
                <a:gd name="connsiteY9-276" fmla="*/ 492722 h 493591"/>
                <a:gd name="connsiteX10-277" fmla="*/ 275338 w 560550"/>
                <a:gd name="connsiteY10-278" fmla="*/ 480778 h 493591"/>
                <a:gd name="connsiteX11-279" fmla="*/ 275975 w 560550"/>
                <a:gd name="connsiteY11-280" fmla="*/ 480403 h 493591"/>
                <a:gd name="connsiteX12-281" fmla="*/ 266629 w 560550"/>
                <a:gd name="connsiteY12-282" fmla="*/ 479903 h 493591"/>
                <a:gd name="connsiteX13-283" fmla="*/ 40497 w 560550"/>
                <a:gd name="connsiteY13-284" fmla="*/ 492105 h 493591"/>
                <a:gd name="connsiteX14-285" fmla="*/ 32832 w 560550"/>
                <a:gd name="connsiteY14-286" fmla="*/ 492314 h 493591"/>
                <a:gd name="connsiteX15-287" fmla="*/ 3210 w 560550"/>
                <a:gd name="connsiteY15-288" fmla="*/ 479408 h 493591"/>
                <a:gd name="connsiteX16-289" fmla="*/ 2740 w 560550"/>
                <a:gd name="connsiteY16-290" fmla="*/ 478849 h 493591"/>
                <a:gd name="connsiteX17-291" fmla="*/ 6844 w 560550"/>
                <a:gd name="connsiteY17-292" fmla="*/ 447301 h 493591"/>
                <a:gd name="connsiteX18-293" fmla="*/ 23102 w 560550"/>
                <a:gd name="connsiteY18-294" fmla="*/ 420834 h 493591"/>
                <a:gd name="connsiteX19-295" fmla="*/ 149231 w 560550"/>
                <a:gd name="connsiteY19-296" fmla="*/ 228009 h 493591"/>
                <a:gd name="connsiteX20-297" fmla="*/ 251731 w 560550"/>
                <a:gd name="connsiteY20-298" fmla="*/ 26070 h 493591"/>
                <a:gd name="connsiteX21-299" fmla="*/ 255383 w 560550"/>
                <a:gd name="connsiteY21-300" fmla="*/ 19328 h 493591"/>
                <a:gd name="connsiteX22-301" fmla="*/ 281371 w 560550"/>
                <a:gd name="connsiteY22-302" fmla="*/ 127 h 493591"/>
                <a:gd name="connsiteX23-303" fmla="*/ 282090 w 560550"/>
                <a:gd name="connsiteY23-304" fmla="*/ 0 h 493591"/>
                <a:gd name="connsiteX0-305" fmla="*/ 282090 w 560550"/>
                <a:gd name="connsiteY0-306" fmla="*/ 0 h 493591"/>
                <a:gd name="connsiteX1-307" fmla="*/ 307359 w 560550"/>
                <a:gd name="connsiteY1-308" fmla="*/ 19328 h 493591"/>
                <a:gd name="connsiteX2-309" fmla="*/ 322151 w 560550"/>
                <a:gd name="connsiteY2-310" fmla="*/ 46641 h 493591"/>
                <a:gd name="connsiteX3-311" fmla="*/ 426075 w 560550"/>
                <a:gd name="connsiteY3-312" fmla="*/ 252279 h 493591"/>
                <a:gd name="connsiteX4-313" fmla="*/ 549713 w 560550"/>
                <a:gd name="connsiteY4-314" fmla="*/ 442022 h 493591"/>
                <a:gd name="connsiteX5-315" fmla="*/ 553726 w 560550"/>
                <a:gd name="connsiteY5-316" fmla="*/ 448555 h 493591"/>
                <a:gd name="connsiteX6-317" fmla="*/ 557360 w 560550"/>
                <a:gd name="connsiteY6-318" fmla="*/ 480662 h 493591"/>
                <a:gd name="connsiteX7-319" fmla="*/ 557111 w 560550"/>
                <a:gd name="connsiteY7-320" fmla="*/ 481348 h 493591"/>
                <a:gd name="connsiteX8-321" fmla="*/ 527738 w 560550"/>
                <a:gd name="connsiteY8-322" fmla="*/ 493568 h 493591"/>
                <a:gd name="connsiteX9-323" fmla="*/ 496688 w 560550"/>
                <a:gd name="connsiteY9-324" fmla="*/ 492722 h 493591"/>
                <a:gd name="connsiteX10-325" fmla="*/ 275338 w 560550"/>
                <a:gd name="connsiteY10-326" fmla="*/ 480778 h 493591"/>
                <a:gd name="connsiteX11-327" fmla="*/ 266629 w 560550"/>
                <a:gd name="connsiteY11-328" fmla="*/ 479903 h 493591"/>
                <a:gd name="connsiteX12-329" fmla="*/ 40497 w 560550"/>
                <a:gd name="connsiteY12-330" fmla="*/ 492105 h 493591"/>
                <a:gd name="connsiteX13-331" fmla="*/ 32832 w 560550"/>
                <a:gd name="connsiteY13-332" fmla="*/ 492314 h 493591"/>
                <a:gd name="connsiteX14-333" fmla="*/ 3210 w 560550"/>
                <a:gd name="connsiteY14-334" fmla="*/ 479408 h 493591"/>
                <a:gd name="connsiteX15-335" fmla="*/ 2740 w 560550"/>
                <a:gd name="connsiteY15-336" fmla="*/ 478849 h 493591"/>
                <a:gd name="connsiteX16-337" fmla="*/ 6844 w 560550"/>
                <a:gd name="connsiteY16-338" fmla="*/ 447301 h 493591"/>
                <a:gd name="connsiteX17-339" fmla="*/ 23102 w 560550"/>
                <a:gd name="connsiteY17-340" fmla="*/ 420834 h 493591"/>
                <a:gd name="connsiteX18-341" fmla="*/ 149231 w 560550"/>
                <a:gd name="connsiteY18-342" fmla="*/ 228009 h 493591"/>
                <a:gd name="connsiteX19-343" fmla="*/ 251731 w 560550"/>
                <a:gd name="connsiteY19-344" fmla="*/ 26070 h 493591"/>
                <a:gd name="connsiteX20-345" fmla="*/ 255383 w 560550"/>
                <a:gd name="connsiteY20-346" fmla="*/ 19328 h 493591"/>
                <a:gd name="connsiteX21-347" fmla="*/ 281371 w 560550"/>
                <a:gd name="connsiteY21-348" fmla="*/ 127 h 493591"/>
                <a:gd name="connsiteX22-349" fmla="*/ 282090 w 560550"/>
                <a:gd name="connsiteY22-350" fmla="*/ 0 h 493591"/>
                <a:gd name="connsiteX0-351" fmla="*/ 282090 w 560550"/>
                <a:gd name="connsiteY0-352" fmla="*/ 0 h 493591"/>
                <a:gd name="connsiteX1-353" fmla="*/ 307359 w 560550"/>
                <a:gd name="connsiteY1-354" fmla="*/ 19328 h 493591"/>
                <a:gd name="connsiteX2-355" fmla="*/ 322151 w 560550"/>
                <a:gd name="connsiteY2-356" fmla="*/ 46641 h 493591"/>
                <a:gd name="connsiteX3-357" fmla="*/ 426075 w 560550"/>
                <a:gd name="connsiteY3-358" fmla="*/ 252279 h 493591"/>
                <a:gd name="connsiteX4-359" fmla="*/ 549713 w 560550"/>
                <a:gd name="connsiteY4-360" fmla="*/ 442022 h 493591"/>
                <a:gd name="connsiteX5-361" fmla="*/ 553726 w 560550"/>
                <a:gd name="connsiteY5-362" fmla="*/ 448555 h 493591"/>
                <a:gd name="connsiteX6-363" fmla="*/ 557360 w 560550"/>
                <a:gd name="connsiteY6-364" fmla="*/ 480662 h 493591"/>
                <a:gd name="connsiteX7-365" fmla="*/ 557111 w 560550"/>
                <a:gd name="connsiteY7-366" fmla="*/ 481348 h 493591"/>
                <a:gd name="connsiteX8-367" fmla="*/ 527738 w 560550"/>
                <a:gd name="connsiteY8-368" fmla="*/ 493568 h 493591"/>
                <a:gd name="connsiteX9-369" fmla="*/ 496688 w 560550"/>
                <a:gd name="connsiteY9-370" fmla="*/ 492722 h 493591"/>
                <a:gd name="connsiteX10-371" fmla="*/ 266629 w 560550"/>
                <a:gd name="connsiteY10-372" fmla="*/ 479903 h 493591"/>
                <a:gd name="connsiteX11-373" fmla="*/ 40497 w 560550"/>
                <a:gd name="connsiteY11-374" fmla="*/ 492105 h 493591"/>
                <a:gd name="connsiteX12-375" fmla="*/ 32832 w 560550"/>
                <a:gd name="connsiteY12-376" fmla="*/ 492314 h 493591"/>
                <a:gd name="connsiteX13-377" fmla="*/ 3210 w 560550"/>
                <a:gd name="connsiteY13-378" fmla="*/ 479408 h 493591"/>
                <a:gd name="connsiteX14-379" fmla="*/ 2740 w 560550"/>
                <a:gd name="connsiteY14-380" fmla="*/ 478849 h 493591"/>
                <a:gd name="connsiteX15-381" fmla="*/ 6844 w 560550"/>
                <a:gd name="connsiteY15-382" fmla="*/ 447301 h 493591"/>
                <a:gd name="connsiteX16-383" fmla="*/ 23102 w 560550"/>
                <a:gd name="connsiteY16-384" fmla="*/ 420834 h 493591"/>
                <a:gd name="connsiteX17-385" fmla="*/ 149231 w 560550"/>
                <a:gd name="connsiteY17-386" fmla="*/ 228009 h 493591"/>
                <a:gd name="connsiteX18-387" fmla="*/ 251731 w 560550"/>
                <a:gd name="connsiteY18-388" fmla="*/ 26070 h 493591"/>
                <a:gd name="connsiteX19-389" fmla="*/ 255383 w 560550"/>
                <a:gd name="connsiteY19-390" fmla="*/ 19328 h 493591"/>
                <a:gd name="connsiteX20-391" fmla="*/ 281371 w 560550"/>
                <a:gd name="connsiteY20-392" fmla="*/ 127 h 493591"/>
                <a:gd name="connsiteX21-393" fmla="*/ 282090 w 560550"/>
                <a:gd name="connsiteY21-394" fmla="*/ 0 h 493591"/>
                <a:gd name="connsiteX0-395" fmla="*/ 282090 w 560550"/>
                <a:gd name="connsiteY0-396" fmla="*/ 0 h 493591"/>
                <a:gd name="connsiteX1-397" fmla="*/ 307359 w 560550"/>
                <a:gd name="connsiteY1-398" fmla="*/ 19328 h 493591"/>
                <a:gd name="connsiteX2-399" fmla="*/ 322151 w 560550"/>
                <a:gd name="connsiteY2-400" fmla="*/ 46641 h 493591"/>
                <a:gd name="connsiteX3-401" fmla="*/ 426075 w 560550"/>
                <a:gd name="connsiteY3-402" fmla="*/ 252279 h 493591"/>
                <a:gd name="connsiteX4-403" fmla="*/ 549713 w 560550"/>
                <a:gd name="connsiteY4-404" fmla="*/ 442022 h 493591"/>
                <a:gd name="connsiteX5-405" fmla="*/ 553726 w 560550"/>
                <a:gd name="connsiteY5-406" fmla="*/ 448555 h 493591"/>
                <a:gd name="connsiteX6-407" fmla="*/ 557360 w 560550"/>
                <a:gd name="connsiteY6-408" fmla="*/ 480662 h 493591"/>
                <a:gd name="connsiteX7-409" fmla="*/ 557111 w 560550"/>
                <a:gd name="connsiteY7-410" fmla="*/ 481348 h 493591"/>
                <a:gd name="connsiteX8-411" fmla="*/ 527738 w 560550"/>
                <a:gd name="connsiteY8-412" fmla="*/ 493568 h 493591"/>
                <a:gd name="connsiteX9-413" fmla="*/ 496688 w 560550"/>
                <a:gd name="connsiteY9-414" fmla="*/ 492722 h 493591"/>
                <a:gd name="connsiteX10-415" fmla="*/ 266629 w 560550"/>
                <a:gd name="connsiteY10-416" fmla="*/ 479903 h 493591"/>
                <a:gd name="connsiteX11-417" fmla="*/ 40497 w 560550"/>
                <a:gd name="connsiteY11-418" fmla="*/ 492105 h 493591"/>
                <a:gd name="connsiteX12-419" fmla="*/ 32832 w 560550"/>
                <a:gd name="connsiteY12-420" fmla="*/ 492314 h 493591"/>
                <a:gd name="connsiteX13-421" fmla="*/ 3210 w 560550"/>
                <a:gd name="connsiteY13-422" fmla="*/ 479408 h 493591"/>
                <a:gd name="connsiteX14-423" fmla="*/ 2740 w 560550"/>
                <a:gd name="connsiteY14-424" fmla="*/ 478849 h 493591"/>
                <a:gd name="connsiteX15-425" fmla="*/ 6844 w 560550"/>
                <a:gd name="connsiteY15-426" fmla="*/ 447301 h 493591"/>
                <a:gd name="connsiteX16-427" fmla="*/ 23102 w 560550"/>
                <a:gd name="connsiteY16-428" fmla="*/ 420834 h 493591"/>
                <a:gd name="connsiteX17-429" fmla="*/ 149231 w 560550"/>
                <a:gd name="connsiteY17-430" fmla="*/ 228009 h 493591"/>
                <a:gd name="connsiteX18-431" fmla="*/ 251731 w 560550"/>
                <a:gd name="connsiteY18-432" fmla="*/ 26070 h 493591"/>
                <a:gd name="connsiteX19-433" fmla="*/ 255383 w 560550"/>
                <a:gd name="connsiteY19-434" fmla="*/ 19328 h 493591"/>
                <a:gd name="connsiteX20-435" fmla="*/ 281371 w 560550"/>
                <a:gd name="connsiteY20-436" fmla="*/ 127 h 493591"/>
                <a:gd name="connsiteX21-437" fmla="*/ 282090 w 560550"/>
                <a:gd name="connsiteY21-438" fmla="*/ 0 h 49359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</a:cxnLst>
              <a:rect l="l" t="t" r="r" b="b"/>
              <a:pathLst>
                <a:path w="560550" h="493591">
                  <a:moveTo>
                    <a:pt x="282090" y="0"/>
                  </a:moveTo>
                  <a:cubicBezTo>
                    <a:pt x="291235" y="0"/>
                    <a:pt x="300381" y="6443"/>
                    <a:pt x="307359" y="19328"/>
                  </a:cubicBezTo>
                  <a:lnTo>
                    <a:pt x="322151" y="46641"/>
                  </a:lnTo>
                  <a:cubicBezTo>
                    <a:pt x="341937" y="85466"/>
                    <a:pt x="388148" y="186382"/>
                    <a:pt x="426075" y="252279"/>
                  </a:cubicBezTo>
                  <a:cubicBezTo>
                    <a:pt x="464002" y="318176"/>
                    <a:pt x="528438" y="409309"/>
                    <a:pt x="549713" y="442022"/>
                  </a:cubicBezTo>
                  <a:lnTo>
                    <a:pt x="553726" y="448555"/>
                  </a:lnTo>
                  <a:cubicBezTo>
                    <a:pt x="561598" y="461368"/>
                    <a:pt x="562451" y="472766"/>
                    <a:pt x="557360" y="480662"/>
                  </a:cubicBezTo>
                  <a:cubicBezTo>
                    <a:pt x="557347" y="480929"/>
                    <a:pt x="557231" y="481140"/>
                    <a:pt x="557111" y="481348"/>
                  </a:cubicBezTo>
                  <a:cubicBezTo>
                    <a:pt x="552538" y="489268"/>
                    <a:pt x="542386" y="493968"/>
                    <a:pt x="527738" y="493568"/>
                  </a:cubicBezTo>
                  <a:lnTo>
                    <a:pt x="496688" y="492722"/>
                  </a:lnTo>
                  <a:cubicBezTo>
                    <a:pt x="453170" y="490445"/>
                    <a:pt x="342661" y="480006"/>
                    <a:pt x="266629" y="479903"/>
                  </a:cubicBezTo>
                  <a:cubicBezTo>
                    <a:pt x="190597" y="479800"/>
                    <a:pt x="79463" y="490037"/>
                    <a:pt x="40497" y="492105"/>
                  </a:cubicBezTo>
                  <a:lnTo>
                    <a:pt x="32832" y="492314"/>
                  </a:lnTo>
                  <a:cubicBezTo>
                    <a:pt x="17800" y="492724"/>
                    <a:pt x="7502" y="487764"/>
                    <a:pt x="3210" y="479408"/>
                  </a:cubicBezTo>
                  <a:cubicBezTo>
                    <a:pt x="2985" y="479262"/>
                    <a:pt x="2860" y="479056"/>
                    <a:pt x="2740" y="478849"/>
                  </a:cubicBezTo>
                  <a:cubicBezTo>
                    <a:pt x="-1833" y="470928"/>
                    <a:pt x="-826" y="459787"/>
                    <a:pt x="6844" y="447301"/>
                  </a:cubicBezTo>
                  <a:lnTo>
                    <a:pt x="23102" y="420834"/>
                  </a:lnTo>
                  <a:cubicBezTo>
                    <a:pt x="46833" y="384285"/>
                    <a:pt x="111126" y="293803"/>
                    <a:pt x="149231" y="228009"/>
                  </a:cubicBezTo>
                  <a:cubicBezTo>
                    <a:pt x="187336" y="162215"/>
                    <a:pt x="234039" y="60850"/>
                    <a:pt x="251731" y="26070"/>
                  </a:cubicBezTo>
                  <a:lnTo>
                    <a:pt x="255383" y="19328"/>
                  </a:lnTo>
                  <a:cubicBezTo>
                    <a:pt x="262543" y="6104"/>
                    <a:pt x="271988" y="-334"/>
                    <a:pt x="281371" y="127"/>
                  </a:cubicBezTo>
                  <a:cubicBezTo>
                    <a:pt x="281609" y="5"/>
                    <a:pt x="281850" y="0"/>
                    <a:pt x="282090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endParaRPr lang="zh-CN" altLang="en-US" noProof="1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3" name="KSO_Shape"/>
            <p:cNvSpPr/>
            <p:nvPr userDrawn="1"/>
          </p:nvSpPr>
          <p:spPr>
            <a:xfrm rot="5400000">
              <a:off x="18153" y="9940"/>
              <a:ext cx="626" cy="332"/>
            </a:xfrm>
            <a:custGeom>
              <a:avLst/>
              <a:gdLst>
                <a:gd name="connsiteX0" fmla="*/ 282090 w 560550"/>
                <a:gd name="connsiteY0" fmla="*/ 0 h 493591"/>
                <a:gd name="connsiteX1" fmla="*/ 307359 w 560550"/>
                <a:gd name="connsiteY1" fmla="*/ 19328 h 493591"/>
                <a:gd name="connsiteX2" fmla="*/ 322151 w 560550"/>
                <a:gd name="connsiteY2" fmla="*/ 46641 h 493591"/>
                <a:gd name="connsiteX3" fmla="*/ 422483 w 560550"/>
                <a:gd name="connsiteY3" fmla="*/ 244308 h 493591"/>
                <a:gd name="connsiteX4" fmla="*/ 421839 w 560550"/>
                <a:gd name="connsiteY4" fmla="*/ 243943 h 493591"/>
                <a:gd name="connsiteX5" fmla="*/ 426075 w 560550"/>
                <a:gd name="connsiteY5" fmla="*/ 252279 h 493591"/>
                <a:gd name="connsiteX6" fmla="*/ 549713 w 560550"/>
                <a:gd name="connsiteY6" fmla="*/ 442022 h 493591"/>
                <a:gd name="connsiteX7" fmla="*/ 553726 w 560550"/>
                <a:gd name="connsiteY7" fmla="*/ 448555 h 493591"/>
                <a:gd name="connsiteX8" fmla="*/ 557360 w 560550"/>
                <a:gd name="connsiteY8" fmla="*/ 480662 h 493591"/>
                <a:gd name="connsiteX9" fmla="*/ 557111 w 560550"/>
                <a:gd name="connsiteY9" fmla="*/ 481348 h 493591"/>
                <a:gd name="connsiteX10" fmla="*/ 527738 w 560550"/>
                <a:gd name="connsiteY10" fmla="*/ 493568 h 493591"/>
                <a:gd name="connsiteX11" fmla="*/ 496688 w 560550"/>
                <a:gd name="connsiteY11" fmla="*/ 492722 h 493591"/>
                <a:gd name="connsiteX12" fmla="*/ 275338 w 560550"/>
                <a:gd name="connsiteY12" fmla="*/ 480778 h 493591"/>
                <a:gd name="connsiteX13" fmla="*/ 275975 w 560550"/>
                <a:gd name="connsiteY13" fmla="*/ 480403 h 493591"/>
                <a:gd name="connsiteX14" fmla="*/ 266629 w 560550"/>
                <a:gd name="connsiteY14" fmla="*/ 479903 h 493591"/>
                <a:gd name="connsiteX15" fmla="*/ 40497 w 560550"/>
                <a:gd name="connsiteY15" fmla="*/ 492105 h 493591"/>
                <a:gd name="connsiteX16" fmla="*/ 32832 w 560550"/>
                <a:gd name="connsiteY16" fmla="*/ 492314 h 493591"/>
                <a:gd name="connsiteX17" fmla="*/ 3210 w 560550"/>
                <a:gd name="connsiteY17" fmla="*/ 479408 h 493591"/>
                <a:gd name="connsiteX18" fmla="*/ 2740 w 560550"/>
                <a:gd name="connsiteY18" fmla="*/ 478849 h 493591"/>
                <a:gd name="connsiteX19" fmla="*/ 6844 w 560550"/>
                <a:gd name="connsiteY19" fmla="*/ 447301 h 493591"/>
                <a:gd name="connsiteX20" fmla="*/ 23102 w 560550"/>
                <a:gd name="connsiteY20" fmla="*/ 420834 h 493591"/>
                <a:gd name="connsiteX21" fmla="*/ 144121 w 560550"/>
                <a:gd name="connsiteY21" fmla="*/ 235111 h 493591"/>
                <a:gd name="connsiteX22" fmla="*/ 144127 w 560550"/>
                <a:gd name="connsiteY22" fmla="*/ 235851 h 493591"/>
                <a:gd name="connsiteX23" fmla="*/ 149231 w 560550"/>
                <a:gd name="connsiteY23" fmla="*/ 228009 h 493591"/>
                <a:gd name="connsiteX24" fmla="*/ 251731 w 560550"/>
                <a:gd name="connsiteY24" fmla="*/ 26070 h 493591"/>
                <a:gd name="connsiteX25" fmla="*/ 255383 w 560550"/>
                <a:gd name="connsiteY25" fmla="*/ 19328 h 493591"/>
                <a:gd name="connsiteX26" fmla="*/ 281371 w 560550"/>
                <a:gd name="connsiteY26" fmla="*/ 127 h 493591"/>
                <a:gd name="connsiteX27" fmla="*/ 282090 w 560550"/>
                <a:gd name="connsiteY27" fmla="*/ 0 h 493591"/>
                <a:gd name="connsiteX0-1" fmla="*/ 282090 w 560550"/>
                <a:gd name="connsiteY0-2" fmla="*/ 0 h 493591"/>
                <a:gd name="connsiteX1-3" fmla="*/ 307359 w 560550"/>
                <a:gd name="connsiteY1-4" fmla="*/ 19328 h 493591"/>
                <a:gd name="connsiteX2-5" fmla="*/ 322151 w 560550"/>
                <a:gd name="connsiteY2-6" fmla="*/ 46641 h 493591"/>
                <a:gd name="connsiteX3-7" fmla="*/ 422483 w 560550"/>
                <a:gd name="connsiteY3-8" fmla="*/ 244308 h 493591"/>
                <a:gd name="connsiteX4-9" fmla="*/ 426075 w 560550"/>
                <a:gd name="connsiteY4-10" fmla="*/ 252279 h 493591"/>
                <a:gd name="connsiteX5-11" fmla="*/ 549713 w 560550"/>
                <a:gd name="connsiteY5-12" fmla="*/ 442022 h 493591"/>
                <a:gd name="connsiteX6-13" fmla="*/ 553726 w 560550"/>
                <a:gd name="connsiteY6-14" fmla="*/ 448555 h 493591"/>
                <a:gd name="connsiteX7-15" fmla="*/ 557360 w 560550"/>
                <a:gd name="connsiteY7-16" fmla="*/ 480662 h 493591"/>
                <a:gd name="connsiteX8-17" fmla="*/ 557111 w 560550"/>
                <a:gd name="connsiteY8-18" fmla="*/ 481348 h 493591"/>
                <a:gd name="connsiteX9-19" fmla="*/ 527738 w 560550"/>
                <a:gd name="connsiteY9-20" fmla="*/ 493568 h 493591"/>
                <a:gd name="connsiteX10-21" fmla="*/ 496688 w 560550"/>
                <a:gd name="connsiteY10-22" fmla="*/ 492722 h 493591"/>
                <a:gd name="connsiteX11-23" fmla="*/ 275338 w 560550"/>
                <a:gd name="connsiteY11-24" fmla="*/ 480778 h 493591"/>
                <a:gd name="connsiteX12-25" fmla="*/ 275975 w 560550"/>
                <a:gd name="connsiteY12-26" fmla="*/ 480403 h 493591"/>
                <a:gd name="connsiteX13-27" fmla="*/ 266629 w 560550"/>
                <a:gd name="connsiteY13-28" fmla="*/ 479903 h 493591"/>
                <a:gd name="connsiteX14-29" fmla="*/ 40497 w 560550"/>
                <a:gd name="connsiteY14-30" fmla="*/ 492105 h 493591"/>
                <a:gd name="connsiteX15-31" fmla="*/ 32832 w 560550"/>
                <a:gd name="connsiteY15-32" fmla="*/ 492314 h 493591"/>
                <a:gd name="connsiteX16-33" fmla="*/ 3210 w 560550"/>
                <a:gd name="connsiteY16-34" fmla="*/ 479408 h 493591"/>
                <a:gd name="connsiteX17-35" fmla="*/ 2740 w 560550"/>
                <a:gd name="connsiteY17-36" fmla="*/ 478849 h 493591"/>
                <a:gd name="connsiteX18-37" fmla="*/ 6844 w 560550"/>
                <a:gd name="connsiteY18-38" fmla="*/ 447301 h 493591"/>
                <a:gd name="connsiteX19-39" fmla="*/ 23102 w 560550"/>
                <a:gd name="connsiteY19-40" fmla="*/ 420834 h 493591"/>
                <a:gd name="connsiteX20-41" fmla="*/ 144121 w 560550"/>
                <a:gd name="connsiteY20-42" fmla="*/ 235111 h 493591"/>
                <a:gd name="connsiteX21-43" fmla="*/ 144127 w 560550"/>
                <a:gd name="connsiteY21-44" fmla="*/ 235851 h 493591"/>
                <a:gd name="connsiteX22-45" fmla="*/ 149231 w 560550"/>
                <a:gd name="connsiteY22-46" fmla="*/ 228009 h 493591"/>
                <a:gd name="connsiteX23-47" fmla="*/ 251731 w 560550"/>
                <a:gd name="connsiteY23-48" fmla="*/ 26070 h 493591"/>
                <a:gd name="connsiteX24-49" fmla="*/ 255383 w 560550"/>
                <a:gd name="connsiteY24-50" fmla="*/ 19328 h 493591"/>
                <a:gd name="connsiteX25-51" fmla="*/ 281371 w 560550"/>
                <a:gd name="connsiteY25-52" fmla="*/ 127 h 493591"/>
                <a:gd name="connsiteX26-53" fmla="*/ 282090 w 560550"/>
                <a:gd name="connsiteY26-54" fmla="*/ 0 h 493591"/>
                <a:gd name="connsiteX0-55" fmla="*/ 282090 w 560550"/>
                <a:gd name="connsiteY0-56" fmla="*/ 0 h 493591"/>
                <a:gd name="connsiteX1-57" fmla="*/ 307359 w 560550"/>
                <a:gd name="connsiteY1-58" fmla="*/ 19328 h 493591"/>
                <a:gd name="connsiteX2-59" fmla="*/ 322151 w 560550"/>
                <a:gd name="connsiteY2-60" fmla="*/ 46641 h 493591"/>
                <a:gd name="connsiteX3-61" fmla="*/ 426075 w 560550"/>
                <a:gd name="connsiteY3-62" fmla="*/ 252279 h 493591"/>
                <a:gd name="connsiteX4-63" fmla="*/ 549713 w 560550"/>
                <a:gd name="connsiteY4-64" fmla="*/ 442022 h 493591"/>
                <a:gd name="connsiteX5-65" fmla="*/ 553726 w 560550"/>
                <a:gd name="connsiteY5-66" fmla="*/ 448555 h 493591"/>
                <a:gd name="connsiteX6-67" fmla="*/ 557360 w 560550"/>
                <a:gd name="connsiteY6-68" fmla="*/ 480662 h 493591"/>
                <a:gd name="connsiteX7-69" fmla="*/ 557111 w 560550"/>
                <a:gd name="connsiteY7-70" fmla="*/ 481348 h 493591"/>
                <a:gd name="connsiteX8-71" fmla="*/ 527738 w 560550"/>
                <a:gd name="connsiteY8-72" fmla="*/ 493568 h 493591"/>
                <a:gd name="connsiteX9-73" fmla="*/ 496688 w 560550"/>
                <a:gd name="connsiteY9-74" fmla="*/ 492722 h 493591"/>
                <a:gd name="connsiteX10-75" fmla="*/ 275338 w 560550"/>
                <a:gd name="connsiteY10-76" fmla="*/ 480778 h 493591"/>
                <a:gd name="connsiteX11-77" fmla="*/ 275975 w 560550"/>
                <a:gd name="connsiteY11-78" fmla="*/ 480403 h 493591"/>
                <a:gd name="connsiteX12-79" fmla="*/ 266629 w 560550"/>
                <a:gd name="connsiteY12-80" fmla="*/ 479903 h 493591"/>
                <a:gd name="connsiteX13-81" fmla="*/ 40497 w 560550"/>
                <a:gd name="connsiteY13-82" fmla="*/ 492105 h 493591"/>
                <a:gd name="connsiteX14-83" fmla="*/ 32832 w 560550"/>
                <a:gd name="connsiteY14-84" fmla="*/ 492314 h 493591"/>
                <a:gd name="connsiteX15-85" fmla="*/ 3210 w 560550"/>
                <a:gd name="connsiteY15-86" fmla="*/ 479408 h 493591"/>
                <a:gd name="connsiteX16-87" fmla="*/ 2740 w 560550"/>
                <a:gd name="connsiteY16-88" fmla="*/ 478849 h 493591"/>
                <a:gd name="connsiteX17-89" fmla="*/ 6844 w 560550"/>
                <a:gd name="connsiteY17-90" fmla="*/ 447301 h 493591"/>
                <a:gd name="connsiteX18-91" fmla="*/ 23102 w 560550"/>
                <a:gd name="connsiteY18-92" fmla="*/ 420834 h 493591"/>
                <a:gd name="connsiteX19-93" fmla="*/ 144121 w 560550"/>
                <a:gd name="connsiteY19-94" fmla="*/ 235111 h 493591"/>
                <a:gd name="connsiteX20-95" fmla="*/ 144127 w 560550"/>
                <a:gd name="connsiteY20-96" fmla="*/ 235851 h 493591"/>
                <a:gd name="connsiteX21-97" fmla="*/ 149231 w 560550"/>
                <a:gd name="connsiteY21-98" fmla="*/ 228009 h 493591"/>
                <a:gd name="connsiteX22-99" fmla="*/ 251731 w 560550"/>
                <a:gd name="connsiteY22-100" fmla="*/ 26070 h 493591"/>
                <a:gd name="connsiteX23-101" fmla="*/ 255383 w 560550"/>
                <a:gd name="connsiteY23-102" fmla="*/ 19328 h 493591"/>
                <a:gd name="connsiteX24-103" fmla="*/ 281371 w 560550"/>
                <a:gd name="connsiteY24-104" fmla="*/ 127 h 493591"/>
                <a:gd name="connsiteX25-105" fmla="*/ 282090 w 560550"/>
                <a:gd name="connsiteY25-106" fmla="*/ 0 h 493591"/>
                <a:gd name="connsiteX0-107" fmla="*/ 282090 w 560550"/>
                <a:gd name="connsiteY0-108" fmla="*/ 0 h 493591"/>
                <a:gd name="connsiteX1-109" fmla="*/ 307359 w 560550"/>
                <a:gd name="connsiteY1-110" fmla="*/ 19328 h 493591"/>
                <a:gd name="connsiteX2-111" fmla="*/ 322151 w 560550"/>
                <a:gd name="connsiteY2-112" fmla="*/ 46641 h 493591"/>
                <a:gd name="connsiteX3-113" fmla="*/ 426075 w 560550"/>
                <a:gd name="connsiteY3-114" fmla="*/ 252279 h 493591"/>
                <a:gd name="connsiteX4-115" fmla="*/ 549713 w 560550"/>
                <a:gd name="connsiteY4-116" fmla="*/ 442022 h 493591"/>
                <a:gd name="connsiteX5-117" fmla="*/ 553726 w 560550"/>
                <a:gd name="connsiteY5-118" fmla="*/ 448555 h 493591"/>
                <a:gd name="connsiteX6-119" fmla="*/ 557360 w 560550"/>
                <a:gd name="connsiteY6-120" fmla="*/ 480662 h 493591"/>
                <a:gd name="connsiteX7-121" fmla="*/ 557111 w 560550"/>
                <a:gd name="connsiteY7-122" fmla="*/ 481348 h 493591"/>
                <a:gd name="connsiteX8-123" fmla="*/ 527738 w 560550"/>
                <a:gd name="connsiteY8-124" fmla="*/ 493568 h 493591"/>
                <a:gd name="connsiteX9-125" fmla="*/ 496688 w 560550"/>
                <a:gd name="connsiteY9-126" fmla="*/ 492722 h 493591"/>
                <a:gd name="connsiteX10-127" fmla="*/ 275338 w 560550"/>
                <a:gd name="connsiteY10-128" fmla="*/ 480778 h 493591"/>
                <a:gd name="connsiteX11-129" fmla="*/ 275975 w 560550"/>
                <a:gd name="connsiteY11-130" fmla="*/ 480403 h 493591"/>
                <a:gd name="connsiteX12-131" fmla="*/ 266629 w 560550"/>
                <a:gd name="connsiteY12-132" fmla="*/ 479903 h 493591"/>
                <a:gd name="connsiteX13-133" fmla="*/ 40497 w 560550"/>
                <a:gd name="connsiteY13-134" fmla="*/ 492105 h 493591"/>
                <a:gd name="connsiteX14-135" fmla="*/ 32832 w 560550"/>
                <a:gd name="connsiteY14-136" fmla="*/ 492314 h 493591"/>
                <a:gd name="connsiteX15-137" fmla="*/ 3210 w 560550"/>
                <a:gd name="connsiteY15-138" fmla="*/ 479408 h 493591"/>
                <a:gd name="connsiteX16-139" fmla="*/ 2740 w 560550"/>
                <a:gd name="connsiteY16-140" fmla="*/ 478849 h 493591"/>
                <a:gd name="connsiteX17-141" fmla="*/ 6844 w 560550"/>
                <a:gd name="connsiteY17-142" fmla="*/ 447301 h 493591"/>
                <a:gd name="connsiteX18-143" fmla="*/ 23102 w 560550"/>
                <a:gd name="connsiteY18-144" fmla="*/ 420834 h 493591"/>
                <a:gd name="connsiteX19-145" fmla="*/ 144121 w 560550"/>
                <a:gd name="connsiteY19-146" fmla="*/ 235111 h 493591"/>
                <a:gd name="connsiteX20-147" fmla="*/ 144127 w 560550"/>
                <a:gd name="connsiteY20-148" fmla="*/ 235851 h 493591"/>
                <a:gd name="connsiteX21-149" fmla="*/ 149231 w 560550"/>
                <a:gd name="connsiteY21-150" fmla="*/ 228009 h 493591"/>
                <a:gd name="connsiteX22-151" fmla="*/ 251731 w 560550"/>
                <a:gd name="connsiteY22-152" fmla="*/ 26070 h 493591"/>
                <a:gd name="connsiteX23-153" fmla="*/ 255383 w 560550"/>
                <a:gd name="connsiteY23-154" fmla="*/ 19328 h 493591"/>
                <a:gd name="connsiteX24-155" fmla="*/ 281371 w 560550"/>
                <a:gd name="connsiteY24-156" fmla="*/ 127 h 493591"/>
                <a:gd name="connsiteX25-157" fmla="*/ 282090 w 560550"/>
                <a:gd name="connsiteY25-158" fmla="*/ 0 h 493591"/>
                <a:gd name="connsiteX0-159" fmla="*/ 282090 w 560550"/>
                <a:gd name="connsiteY0-160" fmla="*/ 0 h 493591"/>
                <a:gd name="connsiteX1-161" fmla="*/ 307359 w 560550"/>
                <a:gd name="connsiteY1-162" fmla="*/ 19328 h 493591"/>
                <a:gd name="connsiteX2-163" fmla="*/ 322151 w 560550"/>
                <a:gd name="connsiteY2-164" fmla="*/ 46641 h 493591"/>
                <a:gd name="connsiteX3-165" fmla="*/ 426075 w 560550"/>
                <a:gd name="connsiteY3-166" fmla="*/ 252279 h 493591"/>
                <a:gd name="connsiteX4-167" fmla="*/ 549713 w 560550"/>
                <a:gd name="connsiteY4-168" fmla="*/ 442022 h 493591"/>
                <a:gd name="connsiteX5-169" fmla="*/ 553726 w 560550"/>
                <a:gd name="connsiteY5-170" fmla="*/ 448555 h 493591"/>
                <a:gd name="connsiteX6-171" fmla="*/ 557360 w 560550"/>
                <a:gd name="connsiteY6-172" fmla="*/ 480662 h 493591"/>
                <a:gd name="connsiteX7-173" fmla="*/ 557111 w 560550"/>
                <a:gd name="connsiteY7-174" fmla="*/ 481348 h 493591"/>
                <a:gd name="connsiteX8-175" fmla="*/ 527738 w 560550"/>
                <a:gd name="connsiteY8-176" fmla="*/ 493568 h 493591"/>
                <a:gd name="connsiteX9-177" fmla="*/ 496688 w 560550"/>
                <a:gd name="connsiteY9-178" fmla="*/ 492722 h 493591"/>
                <a:gd name="connsiteX10-179" fmla="*/ 275338 w 560550"/>
                <a:gd name="connsiteY10-180" fmla="*/ 480778 h 493591"/>
                <a:gd name="connsiteX11-181" fmla="*/ 275975 w 560550"/>
                <a:gd name="connsiteY11-182" fmla="*/ 480403 h 493591"/>
                <a:gd name="connsiteX12-183" fmla="*/ 266629 w 560550"/>
                <a:gd name="connsiteY12-184" fmla="*/ 479903 h 493591"/>
                <a:gd name="connsiteX13-185" fmla="*/ 40497 w 560550"/>
                <a:gd name="connsiteY13-186" fmla="*/ 492105 h 493591"/>
                <a:gd name="connsiteX14-187" fmla="*/ 32832 w 560550"/>
                <a:gd name="connsiteY14-188" fmla="*/ 492314 h 493591"/>
                <a:gd name="connsiteX15-189" fmla="*/ 3210 w 560550"/>
                <a:gd name="connsiteY15-190" fmla="*/ 479408 h 493591"/>
                <a:gd name="connsiteX16-191" fmla="*/ 2740 w 560550"/>
                <a:gd name="connsiteY16-192" fmla="*/ 478849 h 493591"/>
                <a:gd name="connsiteX17-193" fmla="*/ 6844 w 560550"/>
                <a:gd name="connsiteY17-194" fmla="*/ 447301 h 493591"/>
                <a:gd name="connsiteX18-195" fmla="*/ 23102 w 560550"/>
                <a:gd name="connsiteY18-196" fmla="*/ 420834 h 493591"/>
                <a:gd name="connsiteX19-197" fmla="*/ 144121 w 560550"/>
                <a:gd name="connsiteY19-198" fmla="*/ 235111 h 493591"/>
                <a:gd name="connsiteX20-199" fmla="*/ 149231 w 560550"/>
                <a:gd name="connsiteY20-200" fmla="*/ 228009 h 493591"/>
                <a:gd name="connsiteX21-201" fmla="*/ 251731 w 560550"/>
                <a:gd name="connsiteY21-202" fmla="*/ 26070 h 493591"/>
                <a:gd name="connsiteX22-203" fmla="*/ 255383 w 560550"/>
                <a:gd name="connsiteY22-204" fmla="*/ 19328 h 493591"/>
                <a:gd name="connsiteX23-205" fmla="*/ 281371 w 560550"/>
                <a:gd name="connsiteY23-206" fmla="*/ 127 h 493591"/>
                <a:gd name="connsiteX24-207" fmla="*/ 282090 w 560550"/>
                <a:gd name="connsiteY24-208" fmla="*/ 0 h 493591"/>
                <a:gd name="connsiteX0-209" fmla="*/ 282090 w 560550"/>
                <a:gd name="connsiteY0-210" fmla="*/ 0 h 493591"/>
                <a:gd name="connsiteX1-211" fmla="*/ 307359 w 560550"/>
                <a:gd name="connsiteY1-212" fmla="*/ 19328 h 493591"/>
                <a:gd name="connsiteX2-213" fmla="*/ 322151 w 560550"/>
                <a:gd name="connsiteY2-214" fmla="*/ 46641 h 493591"/>
                <a:gd name="connsiteX3-215" fmla="*/ 426075 w 560550"/>
                <a:gd name="connsiteY3-216" fmla="*/ 252279 h 493591"/>
                <a:gd name="connsiteX4-217" fmla="*/ 549713 w 560550"/>
                <a:gd name="connsiteY4-218" fmla="*/ 442022 h 493591"/>
                <a:gd name="connsiteX5-219" fmla="*/ 553726 w 560550"/>
                <a:gd name="connsiteY5-220" fmla="*/ 448555 h 493591"/>
                <a:gd name="connsiteX6-221" fmla="*/ 557360 w 560550"/>
                <a:gd name="connsiteY6-222" fmla="*/ 480662 h 493591"/>
                <a:gd name="connsiteX7-223" fmla="*/ 557111 w 560550"/>
                <a:gd name="connsiteY7-224" fmla="*/ 481348 h 493591"/>
                <a:gd name="connsiteX8-225" fmla="*/ 527738 w 560550"/>
                <a:gd name="connsiteY8-226" fmla="*/ 493568 h 493591"/>
                <a:gd name="connsiteX9-227" fmla="*/ 496688 w 560550"/>
                <a:gd name="connsiteY9-228" fmla="*/ 492722 h 493591"/>
                <a:gd name="connsiteX10-229" fmla="*/ 275338 w 560550"/>
                <a:gd name="connsiteY10-230" fmla="*/ 480778 h 493591"/>
                <a:gd name="connsiteX11-231" fmla="*/ 275975 w 560550"/>
                <a:gd name="connsiteY11-232" fmla="*/ 480403 h 493591"/>
                <a:gd name="connsiteX12-233" fmla="*/ 266629 w 560550"/>
                <a:gd name="connsiteY12-234" fmla="*/ 479903 h 493591"/>
                <a:gd name="connsiteX13-235" fmla="*/ 40497 w 560550"/>
                <a:gd name="connsiteY13-236" fmla="*/ 492105 h 493591"/>
                <a:gd name="connsiteX14-237" fmla="*/ 32832 w 560550"/>
                <a:gd name="connsiteY14-238" fmla="*/ 492314 h 493591"/>
                <a:gd name="connsiteX15-239" fmla="*/ 3210 w 560550"/>
                <a:gd name="connsiteY15-240" fmla="*/ 479408 h 493591"/>
                <a:gd name="connsiteX16-241" fmla="*/ 2740 w 560550"/>
                <a:gd name="connsiteY16-242" fmla="*/ 478849 h 493591"/>
                <a:gd name="connsiteX17-243" fmla="*/ 6844 w 560550"/>
                <a:gd name="connsiteY17-244" fmla="*/ 447301 h 493591"/>
                <a:gd name="connsiteX18-245" fmla="*/ 23102 w 560550"/>
                <a:gd name="connsiteY18-246" fmla="*/ 420834 h 493591"/>
                <a:gd name="connsiteX19-247" fmla="*/ 149231 w 560550"/>
                <a:gd name="connsiteY19-248" fmla="*/ 228009 h 493591"/>
                <a:gd name="connsiteX20-249" fmla="*/ 251731 w 560550"/>
                <a:gd name="connsiteY20-250" fmla="*/ 26070 h 493591"/>
                <a:gd name="connsiteX21-251" fmla="*/ 255383 w 560550"/>
                <a:gd name="connsiteY21-252" fmla="*/ 19328 h 493591"/>
                <a:gd name="connsiteX22-253" fmla="*/ 281371 w 560550"/>
                <a:gd name="connsiteY22-254" fmla="*/ 127 h 493591"/>
                <a:gd name="connsiteX23-255" fmla="*/ 282090 w 560550"/>
                <a:gd name="connsiteY23-256" fmla="*/ 0 h 493591"/>
                <a:gd name="connsiteX0-257" fmla="*/ 282090 w 560550"/>
                <a:gd name="connsiteY0-258" fmla="*/ 0 h 493591"/>
                <a:gd name="connsiteX1-259" fmla="*/ 307359 w 560550"/>
                <a:gd name="connsiteY1-260" fmla="*/ 19328 h 493591"/>
                <a:gd name="connsiteX2-261" fmla="*/ 322151 w 560550"/>
                <a:gd name="connsiteY2-262" fmla="*/ 46641 h 493591"/>
                <a:gd name="connsiteX3-263" fmla="*/ 426075 w 560550"/>
                <a:gd name="connsiteY3-264" fmla="*/ 252279 h 493591"/>
                <a:gd name="connsiteX4-265" fmla="*/ 549713 w 560550"/>
                <a:gd name="connsiteY4-266" fmla="*/ 442022 h 493591"/>
                <a:gd name="connsiteX5-267" fmla="*/ 553726 w 560550"/>
                <a:gd name="connsiteY5-268" fmla="*/ 448555 h 493591"/>
                <a:gd name="connsiteX6-269" fmla="*/ 557360 w 560550"/>
                <a:gd name="connsiteY6-270" fmla="*/ 480662 h 493591"/>
                <a:gd name="connsiteX7-271" fmla="*/ 557111 w 560550"/>
                <a:gd name="connsiteY7-272" fmla="*/ 481348 h 493591"/>
                <a:gd name="connsiteX8-273" fmla="*/ 527738 w 560550"/>
                <a:gd name="connsiteY8-274" fmla="*/ 493568 h 493591"/>
                <a:gd name="connsiteX9-275" fmla="*/ 496688 w 560550"/>
                <a:gd name="connsiteY9-276" fmla="*/ 492722 h 493591"/>
                <a:gd name="connsiteX10-277" fmla="*/ 275338 w 560550"/>
                <a:gd name="connsiteY10-278" fmla="*/ 480778 h 493591"/>
                <a:gd name="connsiteX11-279" fmla="*/ 275975 w 560550"/>
                <a:gd name="connsiteY11-280" fmla="*/ 480403 h 493591"/>
                <a:gd name="connsiteX12-281" fmla="*/ 266629 w 560550"/>
                <a:gd name="connsiteY12-282" fmla="*/ 479903 h 493591"/>
                <a:gd name="connsiteX13-283" fmla="*/ 40497 w 560550"/>
                <a:gd name="connsiteY13-284" fmla="*/ 492105 h 493591"/>
                <a:gd name="connsiteX14-285" fmla="*/ 32832 w 560550"/>
                <a:gd name="connsiteY14-286" fmla="*/ 492314 h 493591"/>
                <a:gd name="connsiteX15-287" fmla="*/ 3210 w 560550"/>
                <a:gd name="connsiteY15-288" fmla="*/ 479408 h 493591"/>
                <a:gd name="connsiteX16-289" fmla="*/ 2740 w 560550"/>
                <a:gd name="connsiteY16-290" fmla="*/ 478849 h 493591"/>
                <a:gd name="connsiteX17-291" fmla="*/ 6844 w 560550"/>
                <a:gd name="connsiteY17-292" fmla="*/ 447301 h 493591"/>
                <a:gd name="connsiteX18-293" fmla="*/ 23102 w 560550"/>
                <a:gd name="connsiteY18-294" fmla="*/ 420834 h 493591"/>
                <a:gd name="connsiteX19-295" fmla="*/ 149231 w 560550"/>
                <a:gd name="connsiteY19-296" fmla="*/ 228009 h 493591"/>
                <a:gd name="connsiteX20-297" fmla="*/ 251731 w 560550"/>
                <a:gd name="connsiteY20-298" fmla="*/ 26070 h 493591"/>
                <a:gd name="connsiteX21-299" fmla="*/ 255383 w 560550"/>
                <a:gd name="connsiteY21-300" fmla="*/ 19328 h 493591"/>
                <a:gd name="connsiteX22-301" fmla="*/ 281371 w 560550"/>
                <a:gd name="connsiteY22-302" fmla="*/ 127 h 493591"/>
                <a:gd name="connsiteX23-303" fmla="*/ 282090 w 560550"/>
                <a:gd name="connsiteY23-304" fmla="*/ 0 h 493591"/>
                <a:gd name="connsiteX0-305" fmla="*/ 282090 w 560550"/>
                <a:gd name="connsiteY0-306" fmla="*/ 0 h 493591"/>
                <a:gd name="connsiteX1-307" fmla="*/ 307359 w 560550"/>
                <a:gd name="connsiteY1-308" fmla="*/ 19328 h 493591"/>
                <a:gd name="connsiteX2-309" fmla="*/ 322151 w 560550"/>
                <a:gd name="connsiteY2-310" fmla="*/ 46641 h 493591"/>
                <a:gd name="connsiteX3-311" fmla="*/ 426075 w 560550"/>
                <a:gd name="connsiteY3-312" fmla="*/ 252279 h 493591"/>
                <a:gd name="connsiteX4-313" fmla="*/ 549713 w 560550"/>
                <a:gd name="connsiteY4-314" fmla="*/ 442022 h 493591"/>
                <a:gd name="connsiteX5-315" fmla="*/ 553726 w 560550"/>
                <a:gd name="connsiteY5-316" fmla="*/ 448555 h 493591"/>
                <a:gd name="connsiteX6-317" fmla="*/ 557360 w 560550"/>
                <a:gd name="connsiteY6-318" fmla="*/ 480662 h 493591"/>
                <a:gd name="connsiteX7-319" fmla="*/ 557111 w 560550"/>
                <a:gd name="connsiteY7-320" fmla="*/ 481348 h 493591"/>
                <a:gd name="connsiteX8-321" fmla="*/ 527738 w 560550"/>
                <a:gd name="connsiteY8-322" fmla="*/ 493568 h 493591"/>
                <a:gd name="connsiteX9-323" fmla="*/ 496688 w 560550"/>
                <a:gd name="connsiteY9-324" fmla="*/ 492722 h 493591"/>
                <a:gd name="connsiteX10-325" fmla="*/ 275338 w 560550"/>
                <a:gd name="connsiteY10-326" fmla="*/ 480778 h 493591"/>
                <a:gd name="connsiteX11-327" fmla="*/ 266629 w 560550"/>
                <a:gd name="connsiteY11-328" fmla="*/ 479903 h 493591"/>
                <a:gd name="connsiteX12-329" fmla="*/ 40497 w 560550"/>
                <a:gd name="connsiteY12-330" fmla="*/ 492105 h 493591"/>
                <a:gd name="connsiteX13-331" fmla="*/ 32832 w 560550"/>
                <a:gd name="connsiteY13-332" fmla="*/ 492314 h 493591"/>
                <a:gd name="connsiteX14-333" fmla="*/ 3210 w 560550"/>
                <a:gd name="connsiteY14-334" fmla="*/ 479408 h 493591"/>
                <a:gd name="connsiteX15-335" fmla="*/ 2740 w 560550"/>
                <a:gd name="connsiteY15-336" fmla="*/ 478849 h 493591"/>
                <a:gd name="connsiteX16-337" fmla="*/ 6844 w 560550"/>
                <a:gd name="connsiteY16-338" fmla="*/ 447301 h 493591"/>
                <a:gd name="connsiteX17-339" fmla="*/ 23102 w 560550"/>
                <a:gd name="connsiteY17-340" fmla="*/ 420834 h 493591"/>
                <a:gd name="connsiteX18-341" fmla="*/ 149231 w 560550"/>
                <a:gd name="connsiteY18-342" fmla="*/ 228009 h 493591"/>
                <a:gd name="connsiteX19-343" fmla="*/ 251731 w 560550"/>
                <a:gd name="connsiteY19-344" fmla="*/ 26070 h 493591"/>
                <a:gd name="connsiteX20-345" fmla="*/ 255383 w 560550"/>
                <a:gd name="connsiteY20-346" fmla="*/ 19328 h 493591"/>
                <a:gd name="connsiteX21-347" fmla="*/ 281371 w 560550"/>
                <a:gd name="connsiteY21-348" fmla="*/ 127 h 493591"/>
                <a:gd name="connsiteX22-349" fmla="*/ 282090 w 560550"/>
                <a:gd name="connsiteY22-350" fmla="*/ 0 h 493591"/>
                <a:gd name="connsiteX0-351" fmla="*/ 282090 w 560550"/>
                <a:gd name="connsiteY0-352" fmla="*/ 0 h 493591"/>
                <a:gd name="connsiteX1-353" fmla="*/ 307359 w 560550"/>
                <a:gd name="connsiteY1-354" fmla="*/ 19328 h 493591"/>
                <a:gd name="connsiteX2-355" fmla="*/ 322151 w 560550"/>
                <a:gd name="connsiteY2-356" fmla="*/ 46641 h 493591"/>
                <a:gd name="connsiteX3-357" fmla="*/ 426075 w 560550"/>
                <a:gd name="connsiteY3-358" fmla="*/ 252279 h 493591"/>
                <a:gd name="connsiteX4-359" fmla="*/ 549713 w 560550"/>
                <a:gd name="connsiteY4-360" fmla="*/ 442022 h 493591"/>
                <a:gd name="connsiteX5-361" fmla="*/ 553726 w 560550"/>
                <a:gd name="connsiteY5-362" fmla="*/ 448555 h 493591"/>
                <a:gd name="connsiteX6-363" fmla="*/ 557360 w 560550"/>
                <a:gd name="connsiteY6-364" fmla="*/ 480662 h 493591"/>
                <a:gd name="connsiteX7-365" fmla="*/ 557111 w 560550"/>
                <a:gd name="connsiteY7-366" fmla="*/ 481348 h 493591"/>
                <a:gd name="connsiteX8-367" fmla="*/ 527738 w 560550"/>
                <a:gd name="connsiteY8-368" fmla="*/ 493568 h 493591"/>
                <a:gd name="connsiteX9-369" fmla="*/ 496688 w 560550"/>
                <a:gd name="connsiteY9-370" fmla="*/ 492722 h 493591"/>
                <a:gd name="connsiteX10-371" fmla="*/ 266629 w 560550"/>
                <a:gd name="connsiteY10-372" fmla="*/ 479903 h 493591"/>
                <a:gd name="connsiteX11-373" fmla="*/ 40497 w 560550"/>
                <a:gd name="connsiteY11-374" fmla="*/ 492105 h 493591"/>
                <a:gd name="connsiteX12-375" fmla="*/ 32832 w 560550"/>
                <a:gd name="connsiteY12-376" fmla="*/ 492314 h 493591"/>
                <a:gd name="connsiteX13-377" fmla="*/ 3210 w 560550"/>
                <a:gd name="connsiteY13-378" fmla="*/ 479408 h 493591"/>
                <a:gd name="connsiteX14-379" fmla="*/ 2740 w 560550"/>
                <a:gd name="connsiteY14-380" fmla="*/ 478849 h 493591"/>
                <a:gd name="connsiteX15-381" fmla="*/ 6844 w 560550"/>
                <a:gd name="connsiteY15-382" fmla="*/ 447301 h 493591"/>
                <a:gd name="connsiteX16-383" fmla="*/ 23102 w 560550"/>
                <a:gd name="connsiteY16-384" fmla="*/ 420834 h 493591"/>
                <a:gd name="connsiteX17-385" fmla="*/ 149231 w 560550"/>
                <a:gd name="connsiteY17-386" fmla="*/ 228009 h 493591"/>
                <a:gd name="connsiteX18-387" fmla="*/ 251731 w 560550"/>
                <a:gd name="connsiteY18-388" fmla="*/ 26070 h 493591"/>
                <a:gd name="connsiteX19-389" fmla="*/ 255383 w 560550"/>
                <a:gd name="connsiteY19-390" fmla="*/ 19328 h 493591"/>
                <a:gd name="connsiteX20-391" fmla="*/ 281371 w 560550"/>
                <a:gd name="connsiteY20-392" fmla="*/ 127 h 493591"/>
                <a:gd name="connsiteX21-393" fmla="*/ 282090 w 560550"/>
                <a:gd name="connsiteY21-394" fmla="*/ 0 h 493591"/>
                <a:gd name="connsiteX0-395" fmla="*/ 282090 w 560550"/>
                <a:gd name="connsiteY0-396" fmla="*/ 0 h 493591"/>
                <a:gd name="connsiteX1-397" fmla="*/ 307359 w 560550"/>
                <a:gd name="connsiteY1-398" fmla="*/ 19328 h 493591"/>
                <a:gd name="connsiteX2-399" fmla="*/ 322151 w 560550"/>
                <a:gd name="connsiteY2-400" fmla="*/ 46641 h 493591"/>
                <a:gd name="connsiteX3-401" fmla="*/ 426075 w 560550"/>
                <a:gd name="connsiteY3-402" fmla="*/ 252279 h 493591"/>
                <a:gd name="connsiteX4-403" fmla="*/ 549713 w 560550"/>
                <a:gd name="connsiteY4-404" fmla="*/ 442022 h 493591"/>
                <a:gd name="connsiteX5-405" fmla="*/ 553726 w 560550"/>
                <a:gd name="connsiteY5-406" fmla="*/ 448555 h 493591"/>
                <a:gd name="connsiteX6-407" fmla="*/ 557360 w 560550"/>
                <a:gd name="connsiteY6-408" fmla="*/ 480662 h 493591"/>
                <a:gd name="connsiteX7-409" fmla="*/ 557111 w 560550"/>
                <a:gd name="connsiteY7-410" fmla="*/ 481348 h 493591"/>
                <a:gd name="connsiteX8-411" fmla="*/ 527738 w 560550"/>
                <a:gd name="connsiteY8-412" fmla="*/ 493568 h 493591"/>
                <a:gd name="connsiteX9-413" fmla="*/ 496688 w 560550"/>
                <a:gd name="connsiteY9-414" fmla="*/ 492722 h 493591"/>
                <a:gd name="connsiteX10-415" fmla="*/ 266629 w 560550"/>
                <a:gd name="connsiteY10-416" fmla="*/ 479903 h 493591"/>
                <a:gd name="connsiteX11-417" fmla="*/ 40497 w 560550"/>
                <a:gd name="connsiteY11-418" fmla="*/ 492105 h 493591"/>
                <a:gd name="connsiteX12-419" fmla="*/ 32832 w 560550"/>
                <a:gd name="connsiteY12-420" fmla="*/ 492314 h 493591"/>
                <a:gd name="connsiteX13-421" fmla="*/ 3210 w 560550"/>
                <a:gd name="connsiteY13-422" fmla="*/ 479408 h 493591"/>
                <a:gd name="connsiteX14-423" fmla="*/ 2740 w 560550"/>
                <a:gd name="connsiteY14-424" fmla="*/ 478849 h 493591"/>
                <a:gd name="connsiteX15-425" fmla="*/ 6844 w 560550"/>
                <a:gd name="connsiteY15-426" fmla="*/ 447301 h 493591"/>
                <a:gd name="connsiteX16-427" fmla="*/ 23102 w 560550"/>
                <a:gd name="connsiteY16-428" fmla="*/ 420834 h 493591"/>
                <a:gd name="connsiteX17-429" fmla="*/ 149231 w 560550"/>
                <a:gd name="connsiteY17-430" fmla="*/ 228009 h 493591"/>
                <a:gd name="connsiteX18-431" fmla="*/ 251731 w 560550"/>
                <a:gd name="connsiteY18-432" fmla="*/ 26070 h 493591"/>
                <a:gd name="connsiteX19-433" fmla="*/ 255383 w 560550"/>
                <a:gd name="connsiteY19-434" fmla="*/ 19328 h 493591"/>
                <a:gd name="connsiteX20-435" fmla="*/ 281371 w 560550"/>
                <a:gd name="connsiteY20-436" fmla="*/ 127 h 493591"/>
                <a:gd name="connsiteX21-437" fmla="*/ 282090 w 560550"/>
                <a:gd name="connsiteY21-438" fmla="*/ 0 h 49359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</a:cxnLst>
              <a:rect l="l" t="t" r="r" b="b"/>
              <a:pathLst>
                <a:path w="560550" h="493591">
                  <a:moveTo>
                    <a:pt x="282090" y="0"/>
                  </a:moveTo>
                  <a:cubicBezTo>
                    <a:pt x="291235" y="0"/>
                    <a:pt x="300381" y="6443"/>
                    <a:pt x="307359" y="19328"/>
                  </a:cubicBezTo>
                  <a:lnTo>
                    <a:pt x="322151" y="46641"/>
                  </a:lnTo>
                  <a:cubicBezTo>
                    <a:pt x="341937" y="85466"/>
                    <a:pt x="388148" y="186382"/>
                    <a:pt x="426075" y="252279"/>
                  </a:cubicBezTo>
                  <a:cubicBezTo>
                    <a:pt x="464002" y="318176"/>
                    <a:pt x="528438" y="409309"/>
                    <a:pt x="549713" y="442022"/>
                  </a:cubicBezTo>
                  <a:lnTo>
                    <a:pt x="553726" y="448555"/>
                  </a:lnTo>
                  <a:cubicBezTo>
                    <a:pt x="561598" y="461368"/>
                    <a:pt x="562451" y="472766"/>
                    <a:pt x="557360" y="480662"/>
                  </a:cubicBezTo>
                  <a:cubicBezTo>
                    <a:pt x="557347" y="480929"/>
                    <a:pt x="557231" y="481140"/>
                    <a:pt x="557111" y="481348"/>
                  </a:cubicBezTo>
                  <a:cubicBezTo>
                    <a:pt x="552538" y="489268"/>
                    <a:pt x="542386" y="493968"/>
                    <a:pt x="527738" y="493568"/>
                  </a:cubicBezTo>
                  <a:lnTo>
                    <a:pt x="496688" y="492722"/>
                  </a:lnTo>
                  <a:cubicBezTo>
                    <a:pt x="453170" y="490445"/>
                    <a:pt x="342661" y="480006"/>
                    <a:pt x="266629" y="479903"/>
                  </a:cubicBezTo>
                  <a:cubicBezTo>
                    <a:pt x="190597" y="479800"/>
                    <a:pt x="79463" y="490037"/>
                    <a:pt x="40497" y="492105"/>
                  </a:cubicBezTo>
                  <a:lnTo>
                    <a:pt x="32832" y="492314"/>
                  </a:lnTo>
                  <a:cubicBezTo>
                    <a:pt x="17800" y="492724"/>
                    <a:pt x="7502" y="487764"/>
                    <a:pt x="3210" y="479408"/>
                  </a:cubicBezTo>
                  <a:cubicBezTo>
                    <a:pt x="2985" y="479262"/>
                    <a:pt x="2860" y="479056"/>
                    <a:pt x="2740" y="478849"/>
                  </a:cubicBezTo>
                  <a:cubicBezTo>
                    <a:pt x="-1833" y="470928"/>
                    <a:pt x="-826" y="459787"/>
                    <a:pt x="6844" y="447301"/>
                  </a:cubicBezTo>
                  <a:lnTo>
                    <a:pt x="23102" y="420834"/>
                  </a:lnTo>
                  <a:cubicBezTo>
                    <a:pt x="46833" y="384285"/>
                    <a:pt x="111126" y="293803"/>
                    <a:pt x="149231" y="228009"/>
                  </a:cubicBezTo>
                  <a:cubicBezTo>
                    <a:pt x="187336" y="162215"/>
                    <a:pt x="234039" y="60850"/>
                    <a:pt x="251731" y="26070"/>
                  </a:cubicBezTo>
                  <a:lnTo>
                    <a:pt x="255383" y="19328"/>
                  </a:lnTo>
                  <a:cubicBezTo>
                    <a:pt x="262543" y="6104"/>
                    <a:pt x="271988" y="-334"/>
                    <a:pt x="281371" y="127"/>
                  </a:cubicBezTo>
                  <a:cubicBezTo>
                    <a:pt x="281609" y="5"/>
                    <a:pt x="281850" y="0"/>
                    <a:pt x="282090" y="0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endParaRPr lang="zh-CN" altLang="en-US" noProof="1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4" name="KSO_Shape"/>
            <p:cNvSpPr/>
            <p:nvPr userDrawn="1"/>
          </p:nvSpPr>
          <p:spPr>
            <a:xfrm rot="5400000">
              <a:off x="18416" y="9960"/>
              <a:ext cx="626" cy="294"/>
            </a:xfrm>
            <a:custGeom>
              <a:avLst/>
              <a:gdLst>
                <a:gd name="connsiteX0" fmla="*/ 282090 w 560550"/>
                <a:gd name="connsiteY0" fmla="*/ 0 h 493591"/>
                <a:gd name="connsiteX1" fmla="*/ 307359 w 560550"/>
                <a:gd name="connsiteY1" fmla="*/ 19328 h 493591"/>
                <a:gd name="connsiteX2" fmla="*/ 322151 w 560550"/>
                <a:gd name="connsiteY2" fmla="*/ 46641 h 493591"/>
                <a:gd name="connsiteX3" fmla="*/ 422483 w 560550"/>
                <a:gd name="connsiteY3" fmla="*/ 244308 h 493591"/>
                <a:gd name="connsiteX4" fmla="*/ 421839 w 560550"/>
                <a:gd name="connsiteY4" fmla="*/ 243943 h 493591"/>
                <a:gd name="connsiteX5" fmla="*/ 426075 w 560550"/>
                <a:gd name="connsiteY5" fmla="*/ 252279 h 493591"/>
                <a:gd name="connsiteX6" fmla="*/ 549713 w 560550"/>
                <a:gd name="connsiteY6" fmla="*/ 442022 h 493591"/>
                <a:gd name="connsiteX7" fmla="*/ 553726 w 560550"/>
                <a:gd name="connsiteY7" fmla="*/ 448555 h 493591"/>
                <a:gd name="connsiteX8" fmla="*/ 557360 w 560550"/>
                <a:gd name="connsiteY8" fmla="*/ 480662 h 493591"/>
                <a:gd name="connsiteX9" fmla="*/ 557111 w 560550"/>
                <a:gd name="connsiteY9" fmla="*/ 481348 h 493591"/>
                <a:gd name="connsiteX10" fmla="*/ 527738 w 560550"/>
                <a:gd name="connsiteY10" fmla="*/ 493568 h 493591"/>
                <a:gd name="connsiteX11" fmla="*/ 496688 w 560550"/>
                <a:gd name="connsiteY11" fmla="*/ 492722 h 493591"/>
                <a:gd name="connsiteX12" fmla="*/ 275338 w 560550"/>
                <a:gd name="connsiteY12" fmla="*/ 480778 h 493591"/>
                <a:gd name="connsiteX13" fmla="*/ 275975 w 560550"/>
                <a:gd name="connsiteY13" fmla="*/ 480403 h 493591"/>
                <a:gd name="connsiteX14" fmla="*/ 266629 w 560550"/>
                <a:gd name="connsiteY14" fmla="*/ 479903 h 493591"/>
                <a:gd name="connsiteX15" fmla="*/ 40497 w 560550"/>
                <a:gd name="connsiteY15" fmla="*/ 492105 h 493591"/>
                <a:gd name="connsiteX16" fmla="*/ 32832 w 560550"/>
                <a:gd name="connsiteY16" fmla="*/ 492314 h 493591"/>
                <a:gd name="connsiteX17" fmla="*/ 3210 w 560550"/>
                <a:gd name="connsiteY17" fmla="*/ 479408 h 493591"/>
                <a:gd name="connsiteX18" fmla="*/ 2740 w 560550"/>
                <a:gd name="connsiteY18" fmla="*/ 478849 h 493591"/>
                <a:gd name="connsiteX19" fmla="*/ 6844 w 560550"/>
                <a:gd name="connsiteY19" fmla="*/ 447301 h 493591"/>
                <a:gd name="connsiteX20" fmla="*/ 23102 w 560550"/>
                <a:gd name="connsiteY20" fmla="*/ 420834 h 493591"/>
                <a:gd name="connsiteX21" fmla="*/ 144121 w 560550"/>
                <a:gd name="connsiteY21" fmla="*/ 235111 h 493591"/>
                <a:gd name="connsiteX22" fmla="*/ 144127 w 560550"/>
                <a:gd name="connsiteY22" fmla="*/ 235851 h 493591"/>
                <a:gd name="connsiteX23" fmla="*/ 149231 w 560550"/>
                <a:gd name="connsiteY23" fmla="*/ 228009 h 493591"/>
                <a:gd name="connsiteX24" fmla="*/ 251731 w 560550"/>
                <a:gd name="connsiteY24" fmla="*/ 26070 h 493591"/>
                <a:gd name="connsiteX25" fmla="*/ 255383 w 560550"/>
                <a:gd name="connsiteY25" fmla="*/ 19328 h 493591"/>
                <a:gd name="connsiteX26" fmla="*/ 281371 w 560550"/>
                <a:gd name="connsiteY26" fmla="*/ 127 h 493591"/>
                <a:gd name="connsiteX27" fmla="*/ 282090 w 560550"/>
                <a:gd name="connsiteY27" fmla="*/ 0 h 493591"/>
                <a:gd name="connsiteX0-1" fmla="*/ 282090 w 560550"/>
                <a:gd name="connsiteY0-2" fmla="*/ 0 h 493591"/>
                <a:gd name="connsiteX1-3" fmla="*/ 307359 w 560550"/>
                <a:gd name="connsiteY1-4" fmla="*/ 19328 h 493591"/>
                <a:gd name="connsiteX2-5" fmla="*/ 322151 w 560550"/>
                <a:gd name="connsiteY2-6" fmla="*/ 46641 h 493591"/>
                <a:gd name="connsiteX3-7" fmla="*/ 422483 w 560550"/>
                <a:gd name="connsiteY3-8" fmla="*/ 244308 h 493591"/>
                <a:gd name="connsiteX4-9" fmla="*/ 426075 w 560550"/>
                <a:gd name="connsiteY4-10" fmla="*/ 252279 h 493591"/>
                <a:gd name="connsiteX5-11" fmla="*/ 549713 w 560550"/>
                <a:gd name="connsiteY5-12" fmla="*/ 442022 h 493591"/>
                <a:gd name="connsiteX6-13" fmla="*/ 553726 w 560550"/>
                <a:gd name="connsiteY6-14" fmla="*/ 448555 h 493591"/>
                <a:gd name="connsiteX7-15" fmla="*/ 557360 w 560550"/>
                <a:gd name="connsiteY7-16" fmla="*/ 480662 h 493591"/>
                <a:gd name="connsiteX8-17" fmla="*/ 557111 w 560550"/>
                <a:gd name="connsiteY8-18" fmla="*/ 481348 h 493591"/>
                <a:gd name="connsiteX9-19" fmla="*/ 527738 w 560550"/>
                <a:gd name="connsiteY9-20" fmla="*/ 493568 h 493591"/>
                <a:gd name="connsiteX10-21" fmla="*/ 496688 w 560550"/>
                <a:gd name="connsiteY10-22" fmla="*/ 492722 h 493591"/>
                <a:gd name="connsiteX11-23" fmla="*/ 275338 w 560550"/>
                <a:gd name="connsiteY11-24" fmla="*/ 480778 h 493591"/>
                <a:gd name="connsiteX12-25" fmla="*/ 275975 w 560550"/>
                <a:gd name="connsiteY12-26" fmla="*/ 480403 h 493591"/>
                <a:gd name="connsiteX13-27" fmla="*/ 266629 w 560550"/>
                <a:gd name="connsiteY13-28" fmla="*/ 479903 h 493591"/>
                <a:gd name="connsiteX14-29" fmla="*/ 40497 w 560550"/>
                <a:gd name="connsiteY14-30" fmla="*/ 492105 h 493591"/>
                <a:gd name="connsiteX15-31" fmla="*/ 32832 w 560550"/>
                <a:gd name="connsiteY15-32" fmla="*/ 492314 h 493591"/>
                <a:gd name="connsiteX16-33" fmla="*/ 3210 w 560550"/>
                <a:gd name="connsiteY16-34" fmla="*/ 479408 h 493591"/>
                <a:gd name="connsiteX17-35" fmla="*/ 2740 w 560550"/>
                <a:gd name="connsiteY17-36" fmla="*/ 478849 h 493591"/>
                <a:gd name="connsiteX18-37" fmla="*/ 6844 w 560550"/>
                <a:gd name="connsiteY18-38" fmla="*/ 447301 h 493591"/>
                <a:gd name="connsiteX19-39" fmla="*/ 23102 w 560550"/>
                <a:gd name="connsiteY19-40" fmla="*/ 420834 h 493591"/>
                <a:gd name="connsiteX20-41" fmla="*/ 144121 w 560550"/>
                <a:gd name="connsiteY20-42" fmla="*/ 235111 h 493591"/>
                <a:gd name="connsiteX21-43" fmla="*/ 144127 w 560550"/>
                <a:gd name="connsiteY21-44" fmla="*/ 235851 h 493591"/>
                <a:gd name="connsiteX22-45" fmla="*/ 149231 w 560550"/>
                <a:gd name="connsiteY22-46" fmla="*/ 228009 h 493591"/>
                <a:gd name="connsiteX23-47" fmla="*/ 251731 w 560550"/>
                <a:gd name="connsiteY23-48" fmla="*/ 26070 h 493591"/>
                <a:gd name="connsiteX24-49" fmla="*/ 255383 w 560550"/>
                <a:gd name="connsiteY24-50" fmla="*/ 19328 h 493591"/>
                <a:gd name="connsiteX25-51" fmla="*/ 281371 w 560550"/>
                <a:gd name="connsiteY25-52" fmla="*/ 127 h 493591"/>
                <a:gd name="connsiteX26-53" fmla="*/ 282090 w 560550"/>
                <a:gd name="connsiteY26-54" fmla="*/ 0 h 493591"/>
                <a:gd name="connsiteX0-55" fmla="*/ 282090 w 560550"/>
                <a:gd name="connsiteY0-56" fmla="*/ 0 h 493591"/>
                <a:gd name="connsiteX1-57" fmla="*/ 307359 w 560550"/>
                <a:gd name="connsiteY1-58" fmla="*/ 19328 h 493591"/>
                <a:gd name="connsiteX2-59" fmla="*/ 322151 w 560550"/>
                <a:gd name="connsiteY2-60" fmla="*/ 46641 h 493591"/>
                <a:gd name="connsiteX3-61" fmla="*/ 426075 w 560550"/>
                <a:gd name="connsiteY3-62" fmla="*/ 252279 h 493591"/>
                <a:gd name="connsiteX4-63" fmla="*/ 549713 w 560550"/>
                <a:gd name="connsiteY4-64" fmla="*/ 442022 h 493591"/>
                <a:gd name="connsiteX5-65" fmla="*/ 553726 w 560550"/>
                <a:gd name="connsiteY5-66" fmla="*/ 448555 h 493591"/>
                <a:gd name="connsiteX6-67" fmla="*/ 557360 w 560550"/>
                <a:gd name="connsiteY6-68" fmla="*/ 480662 h 493591"/>
                <a:gd name="connsiteX7-69" fmla="*/ 557111 w 560550"/>
                <a:gd name="connsiteY7-70" fmla="*/ 481348 h 493591"/>
                <a:gd name="connsiteX8-71" fmla="*/ 527738 w 560550"/>
                <a:gd name="connsiteY8-72" fmla="*/ 493568 h 493591"/>
                <a:gd name="connsiteX9-73" fmla="*/ 496688 w 560550"/>
                <a:gd name="connsiteY9-74" fmla="*/ 492722 h 493591"/>
                <a:gd name="connsiteX10-75" fmla="*/ 275338 w 560550"/>
                <a:gd name="connsiteY10-76" fmla="*/ 480778 h 493591"/>
                <a:gd name="connsiteX11-77" fmla="*/ 275975 w 560550"/>
                <a:gd name="connsiteY11-78" fmla="*/ 480403 h 493591"/>
                <a:gd name="connsiteX12-79" fmla="*/ 266629 w 560550"/>
                <a:gd name="connsiteY12-80" fmla="*/ 479903 h 493591"/>
                <a:gd name="connsiteX13-81" fmla="*/ 40497 w 560550"/>
                <a:gd name="connsiteY13-82" fmla="*/ 492105 h 493591"/>
                <a:gd name="connsiteX14-83" fmla="*/ 32832 w 560550"/>
                <a:gd name="connsiteY14-84" fmla="*/ 492314 h 493591"/>
                <a:gd name="connsiteX15-85" fmla="*/ 3210 w 560550"/>
                <a:gd name="connsiteY15-86" fmla="*/ 479408 h 493591"/>
                <a:gd name="connsiteX16-87" fmla="*/ 2740 w 560550"/>
                <a:gd name="connsiteY16-88" fmla="*/ 478849 h 493591"/>
                <a:gd name="connsiteX17-89" fmla="*/ 6844 w 560550"/>
                <a:gd name="connsiteY17-90" fmla="*/ 447301 h 493591"/>
                <a:gd name="connsiteX18-91" fmla="*/ 23102 w 560550"/>
                <a:gd name="connsiteY18-92" fmla="*/ 420834 h 493591"/>
                <a:gd name="connsiteX19-93" fmla="*/ 144121 w 560550"/>
                <a:gd name="connsiteY19-94" fmla="*/ 235111 h 493591"/>
                <a:gd name="connsiteX20-95" fmla="*/ 144127 w 560550"/>
                <a:gd name="connsiteY20-96" fmla="*/ 235851 h 493591"/>
                <a:gd name="connsiteX21-97" fmla="*/ 149231 w 560550"/>
                <a:gd name="connsiteY21-98" fmla="*/ 228009 h 493591"/>
                <a:gd name="connsiteX22-99" fmla="*/ 251731 w 560550"/>
                <a:gd name="connsiteY22-100" fmla="*/ 26070 h 493591"/>
                <a:gd name="connsiteX23-101" fmla="*/ 255383 w 560550"/>
                <a:gd name="connsiteY23-102" fmla="*/ 19328 h 493591"/>
                <a:gd name="connsiteX24-103" fmla="*/ 281371 w 560550"/>
                <a:gd name="connsiteY24-104" fmla="*/ 127 h 493591"/>
                <a:gd name="connsiteX25-105" fmla="*/ 282090 w 560550"/>
                <a:gd name="connsiteY25-106" fmla="*/ 0 h 493591"/>
                <a:gd name="connsiteX0-107" fmla="*/ 282090 w 560550"/>
                <a:gd name="connsiteY0-108" fmla="*/ 0 h 493591"/>
                <a:gd name="connsiteX1-109" fmla="*/ 307359 w 560550"/>
                <a:gd name="connsiteY1-110" fmla="*/ 19328 h 493591"/>
                <a:gd name="connsiteX2-111" fmla="*/ 322151 w 560550"/>
                <a:gd name="connsiteY2-112" fmla="*/ 46641 h 493591"/>
                <a:gd name="connsiteX3-113" fmla="*/ 426075 w 560550"/>
                <a:gd name="connsiteY3-114" fmla="*/ 252279 h 493591"/>
                <a:gd name="connsiteX4-115" fmla="*/ 549713 w 560550"/>
                <a:gd name="connsiteY4-116" fmla="*/ 442022 h 493591"/>
                <a:gd name="connsiteX5-117" fmla="*/ 553726 w 560550"/>
                <a:gd name="connsiteY5-118" fmla="*/ 448555 h 493591"/>
                <a:gd name="connsiteX6-119" fmla="*/ 557360 w 560550"/>
                <a:gd name="connsiteY6-120" fmla="*/ 480662 h 493591"/>
                <a:gd name="connsiteX7-121" fmla="*/ 557111 w 560550"/>
                <a:gd name="connsiteY7-122" fmla="*/ 481348 h 493591"/>
                <a:gd name="connsiteX8-123" fmla="*/ 527738 w 560550"/>
                <a:gd name="connsiteY8-124" fmla="*/ 493568 h 493591"/>
                <a:gd name="connsiteX9-125" fmla="*/ 496688 w 560550"/>
                <a:gd name="connsiteY9-126" fmla="*/ 492722 h 493591"/>
                <a:gd name="connsiteX10-127" fmla="*/ 275338 w 560550"/>
                <a:gd name="connsiteY10-128" fmla="*/ 480778 h 493591"/>
                <a:gd name="connsiteX11-129" fmla="*/ 275975 w 560550"/>
                <a:gd name="connsiteY11-130" fmla="*/ 480403 h 493591"/>
                <a:gd name="connsiteX12-131" fmla="*/ 266629 w 560550"/>
                <a:gd name="connsiteY12-132" fmla="*/ 479903 h 493591"/>
                <a:gd name="connsiteX13-133" fmla="*/ 40497 w 560550"/>
                <a:gd name="connsiteY13-134" fmla="*/ 492105 h 493591"/>
                <a:gd name="connsiteX14-135" fmla="*/ 32832 w 560550"/>
                <a:gd name="connsiteY14-136" fmla="*/ 492314 h 493591"/>
                <a:gd name="connsiteX15-137" fmla="*/ 3210 w 560550"/>
                <a:gd name="connsiteY15-138" fmla="*/ 479408 h 493591"/>
                <a:gd name="connsiteX16-139" fmla="*/ 2740 w 560550"/>
                <a:gd name="connsiteY16-140" fmla="*/ 478849 h 493591"/>
                <a:gd name="connsiteX17-141" fmla="*/ 6844 w 560550"/>
                <a:gd name="connsiteY17-142" fmla="*/ 447301 h 493591"/>
                <a:gd name="connsiteX18-143" fmla="*/ 23102 w 560550"/>
                <a:gd name="connsiteY18-144" fmla="*/ 420834 h 493591"/>
                <a:gd name="connsiteX19-145" fmla="*/ 144121 w 560550"/>
                <a:gd name="connsiteY19-146" fmla="*/ 235111 h 493591"/>
                <a:gd name="connsiteX20-147" fmla="*/ 144127 w 560550"/>
                <a:gd name="connsiteY20-148" fmla="*/ 235851 h 493591"/>
                <a:gd name="connsiteX21-149" fmla="*/ 149231 w 560550"/>
                <a:gd name="connsiteY21-150" fmla="*/ 228009 h 493591"/>
                <a:gd name="connsiteX22-151" fmla="*/ 251731 w 560550"/>
                <a:gd name="connsiteY22-152" fmla="*/ 26070 h 493591"/>
                <a:gd name="connsiteX23-153" fmla="*/ 255383 w 560550"/>
                <a:gd name="connsiteY23-154" fmla="*/ 19328 h 493591"/>
                <a:gd name="connsiteX24-155" fmla="*/ 281371 w 560550"/>
                <a:gd name="connsiteY24-156" fmla="*/ 127 h 493591"/>
                <a:gd name="connsiteX25-157" fmla="*/ 282090 w 560550"/>
                <a:gd name="connsiteY25-158" fmla="*/ 0 h 493591"/>
                <a:gd name="connsiteX0-159" fmla="*/ 282090 w 560550"/>
                <a:gd name="connsiteY0-160" fmla="*/ 0 h 493591"/>
                <a:gd name="connsiteX1-161" fmla="*/ 307359 w 560550"/>
                <a:gd name="connsiteY1-162" fmla="*/ 19328 h 493591"/>
                <a:gd name="connsiteX2-163" fmla="*/ 322151 w 560550"/>
                <a:gd name="connsiteY2-164" fmla="*/ 46641 h 493591"/>
                <a:gd name="connsiteX3-165" fmla="*/ 426075 w 560550"/>
                <a:gd name="connsiteY3-166" fmla="*/ 252279 h 493591"/>
                <a:gd name="connsiteX4-167" fmla="*/ 549713 w 560550"/>
                <a:gd name="connsiteY4-168" fmla="*/ 442022 h 493591"/>
                <a:gd name="connsiteX5-169" fmla="*/ 553726 w 560550"/>
                <a:gd name="connsiteY5-170" fmla="*/ 448555 h 493591"/>
                <a:gd name="connsiteX6-171" fmla="*/ 557360 w 560550"/>
                <a:gd name="connsiteY6-172" fmla="*/ 480662 h 493591"/>
                <a:gd name="connsiteX7-173" fmla="*/ 557111 w 560550"/>
                <a:gd name="connsiteY7-174" fmla="*/ 481348 h 493591"/>
                <a:gd name="connsiteX8-175" fmla="*/ 527738 w 560550"/>
                <a:gd name="connsiteY8-176" fmla="*/ 493568 h 493591"/>
                <a:gd name="connsiteX9-177" fmla="*/ 496688 w 560550"/>
                <a:gd name="connsiteY9-178" fmla="*/ 492722 h 493591"/>
                <a:gd name="connsiteX10-179" fmla="*/ 275338 w 560550"/>
                <a:gd name="connsiteY10-180" fmla="*/ 480778 h 493591"/>
                <a:gd name="connsiteX11-181" fmla="*/ 275975 w 560550"/>
                <a:gd name="connsiteY11-182" fmla="*/ 480403 h 493591"/>
                <a:gd name="connsiteX12-183" fmla="*/ 266629 w 560550"/>
                <a:gd name="connsiteY12-184" fmla="*/ 479903 h 493591"/>
                <a:gd name="connsiteX13-185" fmla="*/ 40497 w 560550"/>
                <a:gd name="connsiteY13-186" fmla="*/ 492105 h 493591"/>
                <a:gd name="connsiteX14-187" fmla="*/ 32832 w 560550"/>
                <a:gd name="connsiteY14-188" fmla="*/ 492314 h 493591"/>
                <a:gd name="connsiteX15-189" fmla="*/ 3210 w 560550"/>
                <a:gd name="connsiteY15-190" fmla="*/ 479408 h 493591"/>
                <a:gd name="connsiteX16-191" fmla="*/ 2740 w 560550"/>
                <a:gd name="connsiteY16-192" fmla="*/ 478849 h 493591"/>
                <a:gd name="connsiteX17-193" fmla="*/ 6844 w 560550"/>
                <a:gd name="connsiteY17-194" fmla="*/ 447301 h 493591"/>
                <a:gd name="connsiteX18-195" fmla="*/ 23102 w 560550"/>
                <a:gd name="connsiteY18-196" fmla="*/ 420834 h 493591"/>
                <a:gd name="connsiteX19-197" fmla="*/ 144121 w 560550"/>
                <a:gd name="connsiteY19-198" fmla="*/ 235111 h 493591"/>
                <a:gd name="connsiteX20-199" fmla="*/ 149231 w 560550"/>
                <a:gd name="connsiteY20-200" fmla="*/ 228009 h 493591"/>
                <a:gd name="connsiteX21-201" fmla="*/ 251731 w 560550"/>
                <a:gd name="connsiteY21-202" fmla="*/ 26070 h 493591"/>
                <a:gd name="connsiteX22-203" fmla="*/ 255383 w 560550"/>
                <a:gd name="connsiteY22-204" fmla="*/ 19328 h 493591"/>
                <a:gd name="connsiteX23-205" fmla="*/ 281371 w 560550"/>
                <a:gd name="connsiteY23-206" fmla="*/ 127 h 493591"/>
                <a:gd name="connsiteX24-207" fmla="*/ 282090 w 560550"/>
                <a:gd name="connsiteY24-208" fmla="*/ 0 h 493591"/>
                <a:gd name="connsiteX0-209" fmla="*/ 282090 w 560550"/>
                <a:gd name="connsiteY0-210" fmla="*/ 0 h 493591"/>
                <a:gd name="connsiteX1-211" fmla="*/ 307359 w 560550"/>
                <a:gd name="connsiteY1-212" fmla="*/ 19328 h 493591"/>
                <a:gd name="connsiteX2-213" fmla="*/ 322151 w 560550"/>
                <a:gd name="connsiteY2-214" fmla="*/ 46641 h 493591"/>
                <a:gd name="connsiteX3-215" fmla="*/ 426075 w 560550"/>
                <a:gd name="connsiteY3-216" fmla="*/ 252279 h 493591"/>
                <a:gd name="connsiteX4-217" fmla="*/ 549713 w 560550"/>
                <a:gd name="connsiteY4-218" fmla="*/ 442022 h 493591"/>
                <a:gd name="connsiteX5-219" fmla="*/ 553726 w 560550"/>
                <a:gd name="connsiteY5-220" fmla="*/ 448555 h 493591"/>
                <a:gd name="connsiteX6-221" fmla="*/ 557360 w 560550"/>
                <a:gd name="connsiteY6-222" fmla="*/ 480662 h 493591"/>
                <a:gd name="connsiteX7-223" fmla="*/ 557111 w 560550"/>
                <a:gd name="connsiteY7-224" fmla="*/ 481348 h 493591"/>
                <a:gd name="connsiteX8-225" fmla="*/ 527738 w 560550"/>
                <a:gd name="connsiteY8-226" fmla="*/ 493568 h 493591"/>
                <a:gd name="connsiteX9-227" fmla="*/ 496688 w 560550"/>
                <a:gd name="connsiteY9-228" fmla="*/ 492722 h 493591"/>
                <a:gd name="connsiteX10-229" fmla="*/ 275338 w 560550"/>
                <a:gd name="connsiteY10-230" fmla="*/ 480778 h 493591"/>
                <a:gd name="connsiteX11-231" fmla="*/ 275975 w 560550"/>
                <a:gd name="connsiteY11-232" fmla="*/ 480403 h 493591"/>
                <a:gd name="connsiteX12-233" fmla="*/ 266629 w 560550"/>
                <a:gd name="connsiteY12-234" fmla="*/ 479903 h 493591"/>
                <a:gd name="connsiteX13-235" fmla="*/ 40497 w 560550"/>
                <a:gd name="connsiteY13-236" fmla="*/ 492105 h 493591"/>
                <a:gd name="connsiteX14-237" fmla="*/ 32832 w 560550"/>
                <a:gd name="connsiteY14-238" fmla="*/ 492314 h 493591"/>
                <a:gd name="connsiteX15-239" fmla="*/ 3210 w 560550"/>
                <a:gd name="connsiteY15-240" fmla="*/ 479408 h 493591"/>
                <a:gd name="connsiteX16-241" fmla="*/ 2740 w 560550"/>
                <a:gd name="connsiteY16-242" fmla="*/ 478849 h 493591"/>
                <a:gd name="connsiteX17-243" fmla="*/ 6844 w 560550"/>
                <a:gd name="connsiteY17-244" fmla="*/ 447301 h 493591"/>
                <a:gd name="connsiteX18-245" fmla="*/ 23102 w 560550"/>
                <a:gd name="connsiteY18-246" fmla="*/ 420834 h 493591"/>
                <a:gd name="connsiteX19-247" fmla="*/ 149231 w 560550"/>
                <a:gd name="connsiteY19-248" fmla="*/ 228009 h 493591"/>
                <a:gd name="connsiteX20-249" fmla="*/ 251731 w 560550"/>
                <a:gd name="connsiteY20-250" fmla="*/ 26070 h 493591"/>
                <a:gd name="connsiteX21-251" fmla="*/ 255383 w 560550"/>
                <a:gd name="connsiteY21-252" fmla="*/ 19328 h 493591"/>
                <a:gd name="connsiteX22-253" fmla="*/ 281371 w 560550"/>
                <a:gd name="connsiteY22-254" fmla="*/ 127 h 493591"/>
                <a:gd name="connsiteX23-255" fmla="*/ 282090 w 560550"/>
                <a:gd name="connsiteY23-256" fmla="*/ 0 h 493591"/>
                <a:gd name="connsiteX0-257" fmla="*/ 282090 w 560550"/>
                <a:gd name="connsiteY0-258" fmla="*/ 0 h 493591"/>
                <a:gd name="connsiteX1-259" fmla="*/ 307359 w 560550"/>
                <a:gd name="connsiteY1-260" fmla="*/ 19328 h 493591"/>
                <a:gd name="connsiteX2-261" fmla="*/ 322151 w 560550"/>
                <a:gd name="connsiteY2-262" fmla="*/ 46641 h 493591"/>
                <a:gd name="connsiteX3-263" fmla="*/ 426075 w 560550"/>
                <a:gd name="connsiteY3-264" fmla="*/ 252279 h 493591"/>
                <a:gd name="connsiteX4-265" fmla="*/ 549713 w 560550"/>
                <a:gd name="connsiteY4-266" fmla="*/ 442022 h 493591"/>
                <a:gd name="connsiteX5-267" fmla="*/ 553726 w 560550"/>
                <a:gd name="connsiteY5-268" fmla="*/ 448555 h 493591"/>
                <a:gd name="connsiteX6-269" fmla="*/ 557360 w 560550"/>
                <a:gd name="connsiteY6-270" fmla="*/ 480662 h 493591"/>
                <a:gd name="connsiteX7-271" fmla="*/ 557111 w 560550"/>
                <a:gd name="connsiteY7-272" fmla="*/ 481348 h 493591"/>
                <a:gd name="connsiteX8-273" fmla="*/ 527738 w 560550"/>
                <a:gd name="connsiteY8-274" fmla="*/ 493568 h 493591"/>
                <a:gd name="connsiteX9-275" fmla="*/ 496688 w 560550"/>
                <a:gd name="connsiteY9-276" fmla="*/ 492722 h 493591"/>
                <a:gd name="connsiteX10-277" fmla="*/ 275338 w 560550"/>
                <a:gd name="connsiteY10-278" fmla="*/ 480778 h 493591"/>
                <a:gd name="connsiteX11-279" fmla="*/ 275975 w 560550"/>
                <a:gd name="connsiteY11-280" fmla="*/ 480403 h 493591"/>
                <a:gd name="connsiteX12-281" fmla="*/ 266629 w 560550"/>
                <a:gd name="connsiteY12-282" fmla="*/ 479903 h 493591"/>
                <a:gd name="connsiteX13-283" fmla="*/ 40497 w 560550"/>
                <a:gd name="connsiteY13-284" fmla="*/ 492105 h 493591"/>
                <a:gd name="connsiteX14-285" fmla="*/ 32832 w 560550"/>
                <a:gd name="connsiteY14-286" fmla="*/ 492314 h 493591"/>
                <a:gd name="connsiteX15-287" fmla="*/ 3210 w 560550"/>
                <a:gd name="connsiteY15-288" fmla="*/ 479408 h 493591"/>
                <a:gd name="connsiteX16-289" fmla="*/ 2740 w 560550"/>
                <a:gd name="connsiteY16-290" fmla="*/ 478849 h 493591"/>
                <a:gd name="connsiteX17-291" fmla="*/ 6844 w 560550"/>
                <a:gd name="connsiteY17-292" fmla="*/ 447301 h 493591"/>
                <a:gd name="connsiteX18-293" fmla="*/ 23102 w 560550"/>
                <a:gd name="connsiteY18-294" fmla="*/ 420834 h 493591"/>
                <a:gd name="connsiteX19-295" fmla="*/ 149231 w 560550"/>
                <a:gd name="connsiteY19-296" fmla="*/ 228009 h 493591"/>
                <a:gd name="connsiteX20-297" fmla="*/ 251731 w 560550"/>
                <a:gd name="connsiteY20-298" fmla="*/ 26070 h 493591"/>
                <a:gd name="connsiteX21-299" fmla="*/ 255383 w 560550"/>
                <a:gd name="connsiteY21-300" fmla="*/ 19328 h 493591"/>
                <a:gd name="connsiteX22-301" fmla="*/ 281371 w 560550"/>
                <a:gd name="connsiteY22-302" fmla="*/ 127 h 493591"/>
                <a:gd name="connsiteX23-303" fmla="*/ 282090 w 560550"/>
                <a:gd name="connsiteY23-304" fmla="*/ 0 h 493591"/>
                <a:gd name="connsiteX0-305" fmla="*/ 282090 w 560550"/>
                <a:gd name="connsiteY0-306" fmla="*/ 0 h 493591"/>
                <a:gd name="connsiteX1-307" fmla="*/ 307359 w 560550"/>
                <a:gd name="connsiteY1-308" fmla="*/ 19328 h 493591"/>
                <a:gd name="connsiteX2-309" fmla="*/ 322151 w 560550"/>
                <a:gd name="connsiteY2-310" fmla="*/ 46641 h 493591"/>
                <a:gd name="connsiteX3-311" fmla="*/ 426075 w 560550"/>
                <a:gd name="connsiteY3-312" fmla="*/ 252279 h 493591"/>
                <a:gd name="connsiteX4-313" fmla="*/ 549713 w 560550"/>
                <a:gd name="connsiteY4-314" fmla="*/ 442022 h 493591"/>
                <a:gd name="connsiteX5-315" fmla="*/ 553726 w 560550"/>
                <a:gd name="connsiteY5-316" fmla="*/ 448555 h 493591"/>
                <a:gd name="connsiteX6-317" fmla="*/ 557360 w 560550"/>
                <a:gd name="connsiteY6-318" fmla="*/ 480662 h 493591"/>
                <a:gd name="connsiteX7-319" fmla="*/ 557111 w 560550"/>
                <a:gd name="connsiteY7-320" fmla="*/ 481348 h 493591"/>
                <a:gd name="connsiteX8-321" fmla="*/ 527738 w 560550"/>
                <a:gd name="connsiteY8-322" fmla="*/ 493568 h 493591"/>
                <a:gd name="connsiteX9-323" fmla="*/ 496688 w 560550"/>
                <a:gd name="connsiteY9-324" fmla="*/ 492722 h 493591"/>
                <a:gd name="connsiteX10-325" fmla="*/ 275338 w 560550"/>
                <a:gd name="connsiteY10-326" fmla="*/ 480778 h 493591"/>
                <a:gd name="connsiteX11-327" fmla="*/ 266629 w 560550"/>
                <a:gd name="connsiteY11-328" fmla="*/ 479903 h 493591"/>
                <a:gd name="connsiteX12-329" fmla="*/ 40497 w 560550"/>
                <a:gd name="connsiteY12-330" fmla="*/ 492105 h 493591"/>
                <a:gd name="connsiteX13-331" fmla="*/ 32832 w 560550"/>
                <a:gd name="connsiteY13-332" fmla="*/ 492314 h 493591"/>
                <a:gd name="connsiteX14-333" fmla="*/ 3210 w 560550"/>
                <a:gd name="connsiteY14-334" fmla="*/ 479408 h 493591"/>
                <a:gd name="connsiteX15-335" fmla="*/ 2740 w 560550"/>
                <a:gd name="connsiteY15-336" fmla="*/ 478849 h 493591"/>
                <a:gd name="connsiteX16-337" fmla="*/ 6844 w 560550"/>
                <a:gd name="connsiteY16-338" fmla="*/ 447301 h 493591"/>
                <a:gd name="connsiteX17-339" fmla="*/ 23102 w 560550"/>
                <a:gd name="connsiteY17-340" fmla="*/ 420834 h 493591"/>
                <a:gd name="connsiteX18-341" fmla="*/ 149231 w 560550"/>
                <a:gd name="connsiteY18-342" fmla="*/ 228009 h 493591"/>
                <a:gd name="connsiteX19-343" fmla="*/ 251731 w 560550"/>
                <a:gd name="connsiteY19-344" fmla="*/ 26070 h 493591"/>
                <a:gd name="connsiteX20-345" fmla="*/ 255383 w 560550"/>
                <a:gd name="connsiteY20-346" fmla="*/ 19328 h 493591"/>
                <a:gd name="connsiteX21-347" fmla="*/ 281371 w 560550"/>
                <a:gd name="connsiteY21-348" fmla="*/ 127 h 493591"/>
                <a:gd name="connsiteX22-349" fmla="*/ 282090 w 560550"/>
                <a:gd name="connsiteY22-350" fmla="*/ 0 h 493591"/>
                <a:gd name="connsiteX0-351" fmla="*/ 282090 w 560550"/>
                <a:gd name="connsiteY0-352" fmla="*/ 0 h 493591"/>
                <a:gd name="connsiteX1-353" fmla="*/ 307359 w 560550"/>
                <a:gd name="connsiteY1-354" fmla="*/ 19328 h 493591"/>
                <a:gd name="connsiteX2-355" fmla="*/ 322151 w 560550"/>
                <a:gd name="connsiteY2-356" fmla="*/ 46641 h 493591"/>
                <a:gd name="connsiteX3-357" fmla="*/ 426075 w 560550"/>
                <a:gd name="connsiteY3-358" fmla="*/ 252279 h 493591"/>
                <a:gd name="connsiteX4-359" fmla="*/ 549713 w 560550"/>
                <a:gd name="connsiteY4-360" fmla="*/ 442022 h 493591"/>
                <a:gd name="connsiteX5-361" fmla="*/ 553726 w 560550"/>
                <a:gd name="connsiteY5-362" fmla="*/ 448555 h 493591"/>
                <a:gd name="connsiteX6-363" fmla="*/ 557360 w 560550"/>
                <a:gd name="connsiteY6-364" fmla="*/ 480662 h 493591"/>
                <a:gd name="connsiteX7-365" fmla="*/ 557111 w 560550"/>
                <a:gd name="connsiteY7-366" fmla="*/ 481348 h 493591"/>
                <a:gd name="connsiteX8-367" fmla="*/ 527738 w 560550"/>
                <a:gd name="connsiteY8-368" fmla="*/ 493568 h 493591"/>
                <a:gd name="connsiteX9-369" fmla="*/ 496688 w 560550"/>
                <a:gd name="connsiteY9-370" fmla="*/ 492722 h 493591"/>
                <a:gd name="connsiteX10-371" fmla="*/ 266629 w 560550"/>
                <a:gd name="connsiteY10-372" fmla="*/ 479903 h 493591"/>
                <a:gd name="connsiteX11-373" fmla="*/ 40497 w 560550"/>
                <a:gd name="connsiteY11-374" fmla="*/ 492105 h 493591"/>
                <a:gd name="connsiteX12-375" fmla="*/ 32832 w 560550"/>
                <a:gd name="connsiteY12-376" fmla="*/ 492314 h 493591"/>
                <a:gd name="connsiteX13-377" fmla="*/ 3210 w 560550"/>
                <a:gd name="connsiteY13-378" fmla="*/ 479408 h 493591"/>
                <a:gd name="connsiteX14-379" fmla="*/ 2740 w 560550"/>
                <a:gd name="connsiteY14-380" fmla="*/ 478849 h 493591"/>
                <a:gd name="connsiteX15-381" fmla="*/ 6844 w 560550"/>
                <a:gd name="connsiteY15-382" fmla="*/ 447301 h 493591"/>
                <a:gd name="connsiteX16-383" fmla="*/ 23102 w 560550"/>
                <a:gd name="connsiteY16-384" fmla="*/ 420834 h 493591"/>
                <a:gd name="connsiteX17-385" fmla="*/ 149231 w 560550"/>
                <a:gd name="connsiteY17-386" fmla="*/ 228009 h 493591"/>
                <a:gd name="connsiteX18-387" fmla="*/ 251731 w 560550"/>
                <a:gd name="connsiteY18-388" fmla="*/ 26070 h 493591"/>
                <a:gd name="connsiteX19-389" fmla="*/ 255383 w 560550"/>
                <a:gd name="connsiteY19-390" fmla="*/ 19328 h 493591"/>
                <a:gd name="connsiteX20-391" fmla="*/ 281371 w 560550"/>
                <a:gd name="connsiteY20-392" fmla="*/ 127 h 493591"/>
                <a:gd name="connsiteX21-393" fmla="*/ 282090 w 560550"/>
                <a:gd name="connsiteY21-394" fmla="*/ 0 h 493591"/>
                <a:gd name="connsiteX0-395" fmla="*/ 282090 w 560550"/>
                <a:gd name="connsiteY0-396" fmla="*/ 0 h 493591"/>
                <a:gd name="connsiteX1-397" fmla="*/ 307359 w 560550"/>
                <a:gd name="connsiteY1-398" fmla="*/ 19328 h 493591"/>
                <a:gd name="connsiteX2-399" fmla="*/ 322151 w 560550"/>
                <a:gd name="connsiteY2-400" fmla="*/ 46641 h 493591"/>
                <a:gd name="connsiteX3-401" fmla="*/ 426075 w 560550"/>
                <a:gd name="connsiteY3-402" fmla="*/ 252279 h 493591"/>
                <a:gd name="connsiteX4-403" fmla="*/ 549713 w 560550"/>
                <a:gd name="connsiteY4-404" fmla="*/ 442022 h 493591"/>
                <a:gd name="connsiteX5-405" fmla="*/ 553726 w 560550"/>
                <a:gd name="connsiteY5-406" fmla="*/ 448555 h 493591"/>
                <a:gd name="connsiteX6-407" fmla="*/ 557360 w 560550"/>
                <a:gd name="connsiteY6-408" fmla="*/ 480662 h 493591"/>
                <a:gd name="connsiteX7-409" fmla="*/ 557111 w 560550"/>
                <a:gd name="connsiteY7-410" fmla="*/ 481348 h 493591"/>
                <a:gd name="connsiteX8-411" fmla="*/ 527738 w 560550"/>
                <a:gd name="connsiteY8-412" fmla="*/ 493568 h 493591"/>
                <a:gd name="connsiteX9-413" fmla="*/ 496688 w 560550"/>
                <a:gd name="connsiteY9-414" fmla="*/ 492722 h 493591"/>
                <a:gd name="connsiteX10-415" fmla="*/ 266629 w 560550"/>
                <a:gd name="connsiteY10-416" fmla="*/ 479903 h 493591"/>
                <a:gd name="connsiteX11-417" fmla="*/ 40497 w 560550"/>
                <a:gd name="connsiteY11-418" fmla="*/ 492105 h 493591"/>
                <a:gd name="connsiteX12-419" fmla="*/ 32832 w 560550"/>
                <a:gd name="connsiteY12-420" fmla="*/ 492314 h 493591"/>
                <a:gd name="connsiteX13-421" fmla="*/ 3210 w 560550"/>
                <a:gd name="connsiteY13-422" fmla="*/ 479408 h 493591"/>
                <a:gd name="connsiteX14-423" fmla="*/ 2740 w 560550"/>
                <a:gd name="connsiteY14-424" fmla="*/ 478849 h 493591"/>
                <a:gd name="connsiteX15-425" fmla="*/ 6844 w 560550"/>
                <a:gd name="connsiteY15-426" fmla="*/ 447301 h 493591"/>
                <a:gd name="connsiteX16-427" fmla="*/ 23102 w 560550"/>
                <a:gd name="connsiteY16-428" fmla="*/ 420834 h 493591"/>
                <a:gd name="connsiteX17-429" fmla="*/ 149231 w 560550"/>
                <a:gd name="connsiteY17-430" fmla="*/ 228009 h 493591"/>
                <a:gd name="connsiteX18-431" fmla="*/ 251731 w 560550"/>
                <a:gd name="connsiteY18-432" fmla="*/ 26070 h 493591"/>
                <a:gd name="connsiteX19-433" fmla="*/ 255383 w 560550"/>
                <a:gd name="connsiteY19-434" fmla="*/ 19328 h 493591"/>
                <a:gd name="connsiteX20-435" fmla="*/ 281371 w 560550"/>
                <a:gd name="connsiteY20-436" fmla="*/ 127 h 493591"/>
                <a:gd name="connsiteX21-437" fmla="*/ 282090 w 560550"/>
                <a:gd name="connsiteY21-438" fmla="*/ 0 h 49359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</a:cxnLst>
              <a:rect l="l" t="t" r="r" b="b"/>
              <a:pathLst>
                <a:path w="560550" h="493591">
                  <a:moveTo>
                    <a:pt x="282090" y="0"/>
                  </a:moveTo>
                  <a:cubicBezTo>
                    <a:pt x="291235" y="0"/>
                    <a:pt x="300381" y="6443"/>
                    <a:pt x="307359" y="19328"/>
                  </a:cubicBezTo>
                  <a:lnTo>
                    <a:pt x="322151" y="46641"/>
                  </a:lnTo>
                  <a:cubicBezTo>
                    <a:pt x="341937" y="85466"/>
                    <a:pt x="388148" y="186382"/>
                    <a:pt x="426075" y="252279"/>
                  </a:cubicBezTo>
                  <a:cubicBezTo>
                    <a:pt x="464002" y="318176"/>
                    <a:pt x="528438" y="409309"/>
                    <a:pt x="549713" y="442022"/>
                  </a:cubicBezTo>
                  <a:lnTo>
                    <a:pt x="553726" y="448555"/>
                  </a:lnTo>
                  <a:cubicBezTo>
                    <a:pt x="561598" y="461368"/>
                    <a:pt x="562451" y="472766"/>
                    <a:pt x="557360" y="480662"/>
                  </a:cubicBezTo>
                  <a:cubicBezTo>
                    <a:pt x="557347" y="480929"/>
                    <a:pt x="557231" y="481140"/>
                    <a:pt x="557111" y="481348"/>
                  </a:cubicBezTo>
                  <a:cubicBezTo>
                    <a:pt x="552538" y="489268"/>
                    <a:pt x="542386" y="493968"/>
                    <a:pt x="527738" y="493568"/>
                  </a:cubicBezTo>
                  <a:lnTo>
                    <a:pt x="496688" y="492722"/>
                  </a:lnTo>
                  <a:cubicBezTo>
                    <a:pt x="453170" y="490445"/>
                    <a:pt x="342661" y="480006"/>
                    <a:pt x="266629" y="479903"/>
                  </a:cubicBezTo>
                  <a:cubicBezTo>
                    <a:pt x="190597" y="479800"/>
                    <a:pt x="79463" y="490037"/>
                    <a:pt x="40497" y="492105"/>
                  </a:cubicBezTo>
                  <a:lnTo>
                    <a:pt x="32832" y="492314"/>
                  </a:lnTo>
                  <a:cubicBezTo>
                    <a:pt x="17800" y="492724"/>
                    <a:pt x="7502" y="487764"/>
                    <a:pt x="3210" y="479408"/>
                  </a:cubicBezTo>
                  <a:cubicBezTo>
                    <a:pt x="2985" y="479262"/>
                    <a:pt x="2860" y="479056"/>
                    <a:pt x="2740" y="478849"/>
                  </a:cubicBezTo>
                  <a:cubicBezTo>
                    <a:pt x="-1833" y="470928"/>
                    <a:pt x="-826" y="459787"/>
                    <a:pt x="6844" y="447301"/>
                  </a:cubicBezTo>
                  <a:lnTo>
                    <a:pt x="23102" y="420834"/>
                  </a:lnTo>
                  <a:cubicBezTo>
                    <a:pt x="46833" y="384285"/>
                    <a:pt x="111126" y="293803"/>
                    <a:pt x="149231" y="228009"/>
                  </a:cubicBezTo>
                  <a:cubicBezTo>
                    <a:pt x="187336" y="162215"/>
                    <a:pt x="234039" y="60850"/>
                    <a:pt x="251731" y="26070"/>
                  </a:cubicBezTo>
                  <a:lnTo>
                    <a:pt x="255383" y="19328"/>
                  </a:lnTo>
                  <a:cubicBezTo>
                    <a:pt x="262543" y="6104"/>
                    <a:pt x="271988" y="-334"/>
                    <a:pt x="281371" y="127"/>
                  </a:cubicBezTo>
                  <a:cubicBezTo>
                    <a:pt x="281609" y="5"/>
                    <a:pt x="281850" y="0"/>
                    <a:pt x="282090" y="0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endParaRPr lang="zh-CN" altLang="en-US" noProof="1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21" name="矩形 20"/>
          <p:cNvSpPr/>
          <p:nvPr userDrawn="1">
            <p:custDataLst>
              <p:tags r:id="rId2"/>
            </p:custDataLst>
          </p:nvPr>
        </p:nvSpPr>
        <p:spPr>
          <a:xfrm>
            <a:off x="10876280" y="290195"/>
            <a:ext cx="135255" cy="58572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ainIntro"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内容占位符 17"/>
          <p:cNvSpPr>
            <a:spLocks noGrp="1"/>
          </p:cNvSpPr>
          <p:nvPr>
            <p:ph idx="1"/>
          </p:nvPr>
        </p:nvSpPr>
        <p:spPr>
          <a:xfrm>
            <a:off x="877515" y="1708308"/>
            <a:ext cx="10515600" cy="4351338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104858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58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590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组合 14"/>
          <p:cNvGrpSpPr/>
          <p:nvPr userDrawn="1"/>
        </p:nvGrpSpPr>
        <p:grpSpPr>
          <a:xfrm>
            <a:off x="805180" y="96520"/>
            <a:ext cx="723265" cy="527685"/>
            <a:chOff x="17908" y="9793"/>
            <a:chExt cx="968" cy="628"/>
          </a:xfrm>
        </p:grpSpPr>
        <p:sp>
          <p:nvSpPr>
            <p:cNvPr id="12" name="KSO_Shape"/>
            <p:cNvSpPr/>
            <p:nvPr userDrawn="1"/>
          </p:nvSpPr>
          <p:spPr>
            <a:xfrm rot="5400000">
              <a:off x="17791" y="9912"/>
              <a:ext cx="627" cy="392"/>
            </a:xfrm>
            <a:custGeom>
              <a:avLst/>
              <a:gdLst>
                <a:gd name="connsiteX0" fmla="*/ 282090 w 560550"/>
                <a:gd name="connsiteY0" fmla="*/ 0 h 493591"/>
                <a:gd name="connsiteX1" fmla="*/ 307359 w 560550"/>
                <a:gd name="connsiteY1" fmla="*/ 19328 h 493591"/>
                <a:gd name="connsiteX2" fmla="*/ 322151 w 560550"/>
                <a:gd name="connsiteY2" fmla="*/ 46641 h 493591"/>
                <a:gd name="connsiteX3" fmla="*/ 422483 w 560550"/>
                <a:gd name="connsiteY3" fmla="*/ 244308 h 493591"/>
                <a:gd name="connsiteX4" fmla="*/ 421839 w 560550"/>
                <a:gd name="connsiteY4" fmla="*/ 243943 h 493591"/>
                <a:gd name="connsiteX5" fmla="*/ 426075 w 560550"/>
                <a:gd name="connsiteY5" fmla="*/ 252279 h 493591"/>
                <a:gd name="connsiteX6" fmla="*/ 549713 w 560550"/>
                <a:gd name="connsiteY6" fmla="*/ 442022 h 493591"/>
                <a:gd name="connsiteX7" fmla="*/ 553726 w 560550"/>
                <a:gd name="connsiteY7" fmla="*/ 448555 h 493591"/>
                <a:gd name="connsiteX8" fmla="*/ 557360 w 560550"/>
                <a:gd name="connsiteY8" fmla="*/ 480662 h 493591"/>
                <a:gd name="connsiteX9" fmla="*/ 557111 w 560550"/>
                <a:gd name="connsiteY9" fmla="*/ 481348 h 493591"/>
                <a:gd name="connsiteX10" fmla="*/ 527738 w 560550"/>
                <a:gd name="connsiteY10" fmla="*/ 493568 h 493591"/>
                <a:gd name="connsiteX11" fmla="*/ 496688 w 560550"/>
                <a:gd name="connsiteY11" fmla="*/ 492722 h 493591"/>
                <a:gd name="connsiteX12" fmla="*/ 275338 w 560550"/>
                <a:gd name="connsiteY12" fmla="*/ 480778 h 493591"/>
                <a:gd name="connsiteX13" fmla="*/ 275975 w 560550"/>
                <a:gd name="connsiteY13" fmla="*/ 480403 h 493591"/>
                <a:gd name="connsiteX14" fmla="*/ 266629 w 560550"/>
                <a:gd name="connsiteY14" fmla="*/ 479903 h 493591"/>
                <a:gd name="connsiteX15" fmla="*/ 40497 w 560550"/>
                <a:gd name="connsiteY15" fmla="*/ 492105 h 493591"/>
                <a:gd name="connsiteX16" fmla="*/ 32832 w 560550"/>
                <a:gd name="connsiteY16" fmla="*/ 492314 h 493591"/>
                <a:gd name="connsiteX17" fmla="*/ 3210 w 560550"/>
                <a:gd name="connsiteY17" fmla="*/ 479408 h 493591"/>
                <a:gd name="connsiteX18" fmla="*/ 2740 w 560550"/>
                <a:gd name="connsiteY18" fmla="*/ 478849 h 493591"/>
                <a:gd name="connsiteX19" fmla="*/ 6844 w 560550"/>
                <a:gd name="connsiteY19" fmla="*/ 447301 h 493591"/>
                <a:gd name="connsiteX20" fmla="*/ 23102 w 560550"/>
                <a:gd name="connsiteY20" fmla="*/ 420834 h 493591"/>
                <a:gd name="connsiteX21" fmla="*/ 144121 w 560550"/>
                <a:gd name="connsiteY21" fmla="*/ 235111 h 493591"/>
                <a:gd name="connsiteX22" fmla="*/ 144127 w 560550"/>
                <a:gd name="connsiteY22" fmla="*/ 235851 h 493591"/>
                <a:gd name="connsiteX23" fmla="*/ 149231 w 560550"/>
                <a:gd name="connsiteY23" fmla="*/ 228009 h 493591"/>
                <a:gd name="connsiteX24" fmla="*/ 251731 w 560550"/>
                <a:gd name="connsiteY24" fmla="*/ 26070 h 493591"/>
                <a:gd name="connsiteX25" fmla="*/ 255383 w 560550"/>
                <a:gd name="connsiteY25" fmla="*/ 19328 h 493591"/>
                <a:gd name="connsiteX26" fmla="*/ 281371 w 560550"/>
                <a:gd name="connsiteY26" fmla="*/ 127 h 493591"/>
                <a:gd name="connsiteX27" fmla="*/ 282090 w 560550"/>
                <a:gd name="connsiteY27" fmla="*/ 0 h 493591"/>
                <a:gd name="connsiteX0-1" fmla="*/ 282090 w 560550"/>
                <a:gd name="connsiteY0-2" fmla="*/ 0 h 493591"/>
                <a:gd name="connsiteX1-3" fmla="*/ 307359 w 560550"/>
                <a:gd name="connsiteY1-4" fmla="*/ 19328 h 493591"/>
                <a:gd name="connsiteX2-5" fmla="*/ 322151 w 560550"/>
                <a:gd name="connsiteY2-6" fmla="*/ 46641 h 493591"/>
                <a:gd name="connsiteX3-7" fmla="*/ 422483 w 560550"/>
                <a:gd name="connsiteY3-8" fmla="*/ 244308 h 493591"/>
                <a:gd name="connsiteX4-9" fmla="*/ 426075 w 560550"/>
                <a:gd name="connsiteY4-10" fmla="*/ 252279 h 493591"/>
                <a:gd name="connsiteX5-11" fmla="*/ 549713 w 560550"/>
                <a:gd name="connsiteY5-12" fmla="*/ 442022 h 493591"/>
                <a:gd name="connsiteX6-13" fmla="*/ 553726 w 560550"/>
                <a:gd name="connsiteY6-14" fmla="*/ 448555 h 493591"/>
                <a:gd name="connsiteX7-15" fmla="*/ 557360 w 560550"/>
                <a:gd name="connsiteY7-16" fmla="*/ 480662 h 493591"/>
                <a:gd name="connsiteX8-17" fmla="*/ 557111 w 560550"/>
                <a:gd name="connsiteY8-18" fmla="*/ 481348 h 493591"/>
                <a:gd name="connsiteX9-19" fmla="*/ 527738 w 560550"/>
                <a:gd name="connsiteY9-20" fmla="*/ 493568 h 493591"/>
                <a:gd name="connsiteX10-21" fmla="*/ 496688 w 560550"/>
                <a:gd name="connsiteY10-22" fmla="*/ 492722 h 493591"/>
                <a:gd name="connsiteX11-23" fmla="*/ 275338 w 560550"/>
                <a:gd name="connsiteY11-24" fmla="*/ 480778 h 493591"/>
                <a:gd name="connsiteX12-25" fmla="*/ 275975 w 560550"/>
                <a:gd name="connsiteY12-26" fmla="*/ 480403 h 493591"/>
                <a:gd name="connsiteX13-27" fmla="*/ 266629 w 560550"/>
                <a:gd name="connsiteY13-28" fmla="*/ 479903 h 493591"/>
                <a:gd name="connsiteX14-29" fmla="*/ 40497 w 560550"/>
                <a:gd name="connsiteY14-30" fmla="*/ 492105 h 493591"/>
                <a:gd name="connsiteX15-31" fmla="*/ 32832 w 560550"/>
                <a:gd name="connsiteY15-32" fmla="*/ 492314 h 493591"/>
                <a:gd name="connsiteX16-33" fmla="*/ 3210 w 560550"/>
                <a:gd name="connsiteY16-34" fmla="*/ 479408 h 493591"/>
                <a:gd name="connsiteX17-35" fmla="*/ 2740 w 560550"/>
                <a:gd name="connsiteY17-36" fmla="*/ 478849 h 493591"/>
                <a:gd name="connsiteX18-37" fmla="*/ 6844 w 560550"/>
                <a:gd name="connsiteY18-38" fmla="*/ 447301 h 493591"/>
                <a:gd name="connsiteX19-39" fmla="*/ 23102 w 560550"/>
                <a:gd name="connsiteY19-40" fmla="*/ 420834 h 493591"/>
                <a:gd name="connsiteX20-41" fmla="*/ 144121 w 560550"/>
                <a:gd name="connsiteY20-42" fmla="*/ 235111 h 493591"/>
                <a:gd name="connsiteX21-43" fmla="*/ 144127 w 560550"/>
                <a:gd name="connsiteY21-44" fmla="*/ 235851 h 493591"/>
                <a:gd name="connsiteX22-45" fmla="*/ 149231 w 560550"/>
                <a:gd name="connsiteY22-46" fmla="*/ 228009 h 493591"/>
                <a:gd name="connsiteX23-47" fmla="*/ 251731 w 560550"/>
                <a:gd name="connsiteY23-48" fmla="*/ 26070 h 493591"/>
                <a:gd name="connsiteX24-49" fmla="*/ 255383 w 560550"/>
                <a:gd name="connsiteY24-50" fmla="*/ 19328 h 493591"/>
                <a:gd name="connsiteX25-51" fmla="*/ 281371 w 560550"/>
                <a:gd name="connsiteY25-52" fmla="*/ 127 h 493591"/>
                <a:gd name="connsiteX26-53" fmla="*/ 282090 w 560550"/>
                <a:gd name="connsiteY26-54" fmla="*/ 0 h 493591"/>
                <a:gd name="connsiteX0-55" fmla="*/ 282090 w 560550"/>
                <a:gd name="connsiteY0-56" fmla="*/ 0 h 493591"/>
                <a:gd name="connsiteX1-57" fmla="*/ 307359 w 560550"/>
                <a:gd name="connsiteY1-58" fmla="*/ 19328 h 493591"/>
                <a:gd name="connsiteX2-59" fmla="*/ 322151 w 560550"/>
                <a:gd name="connsiteY2-60" fmla="*/ 46641 h 493591"/>
                <a:gd name="connsiteX3-61" fmla="*/ 426075 w 560550"/>
                <a:gd name="connsiteY3-62" fmla="*/ 252279 h 493591"/>
                <a:gd name="connsiteX4-63" fmla="*/ 549713 w 560550"/>
                <a:gd name="connsiteY4-64" fmla="*/ 442022 h 493591"/>
                <a:gd name="connsiteX5-65" fmla="*/ 553726 w 560550"/>
                <a:gd name="connsiteY5-66" fmla="*/ 448555 h 493591"/>
                <a:gd name="connsiteX6-67" fmla="*/ 557360 w 560550"/>
                <a:gd name="connsiteY6-68" fmla="*/ 480662 h 493591"/>
                <a:gd name="connsiteX7-69" fmla="*/ 557111 w 560550"/>
                <a:gd name="connsiteY7-70" fmla="*/ 481348 h 493591"/>
                <a:gd name="connsiteX8-71" fmla="*/ 527738 w 560550"/>
                <a:gd name="connsiteY8-72" fmla="*/ 493568 h 493591"/>
                <a:gd name="connsiteX9-73" fmla="*/ 496688 w 560550"/>
                <a:gd name="connsiteY9-74" fmla="*/ 492722 h 493591"/>
                <a:gd name="connsiteX10-75" fmla="*/ 275338 w 560550"/>
                <a:gd name="connsiteY10-76" fmla="*/ 480778 h 493591"/>
                <a:gd name="connsiteX11-77" fmla="*/ 275975 w 560550"/>
                <a:gd name="connsiteY11-78" fmla="*/ 480403 h 493591"/>
                <a:gd name="connsiteX12-79" fmla="*/ 266629 w 560550"/>
                <a:gd name="connsiteY12-80" fmla="*/ 479903 h 493591"/>
                <a:gd name="connsiteX13-81" fmla="*/ 40497 w 560550"/>
                <a:gd name="connsiteY13-82" fmla="*/ 492105 h 493591"/>
                <a:gd name="connsiteX14-83" fmla="*/ 32832 w 560550"/>
                <a:gd name="connsiteY14-84" fmla="*/ 492314 h 493591"/>
                <a:gd name="connsiteX15-85" fmla="*/ 3210 w 560550"/>
                <a:gd name="connsiteY15-86" fmla="*/ 479408 h 493591"/>
                <a:gd name="connsiteX16-87" fmla="*/ 2740 w 560550"/>
                <a:gd name="connsiteY16-88" fmla="*/ 478849 h 493591"/>
                <a:gd name="connsiteX17-89" fmla="*/ 6844 w 560550"/>
                <a:gd name="connsiteY17-90" fmla="*/ 447301 h 493591"/>
                <a:gd name="connsiteX18-91" fmla="*/ 23102 w 560550"/>
                <a:gd name="connsiteY18-92" fmla="*/ 420834 h 493591"/>
                <a:gd name="connsiteX19-93" fmla="*/ 144121 w 560550"/>
                <a:gd name="connsiteY19-94" fmla="*/ 235111 h 493591"/>
                <a:gd name="connsiteX20-95" fmla="*/ 144127 w 560550"/>
                <a:gd name="connsiteY20-96" fmla="*/ 235851 h 493591"/>
                <a:gd name="connsiteX21-97" fmla="*/ 149231 w 560550"/>
                <a:gd name="connsiteY21-98" fmla="*/ 228009 h 493591"/>
                <a:gd name="connsiteX22-99" fmla="*/ 251731 w 560550"/>
                <a:gd name="connsiteY22-100" fmla="*/ 26070 h 493591"/>
                <a:gd name="connsiteX23-101" fmla="*/ 255383 w 560550"/>
                <a:gd name="connsiteY23-102" fmla="*/ 19328 h 493591"/>
                <a:gd name="connsiteX24-103" fmla="*/ 281371 w 560550"/>
                <a:gd name="connsiteY24-104" fmla="*/ 127 h 493591"/>
                <a:gd name="connsiteX25-105" fmla="*/ 282090 w 560550"/>
                <a:gd name="connsiteY25-106" fmla="*/ 0 h 493591"/>
                <a:gd name="connsiteX0-107" fmla="*/ 282090 w 560550"/>
                <a:gd name="connsiteY0-108" fmla="*/ 0 h 493591"/>
                <a:gd name="connsiteX1-109" fmla="*/ 307359 w 560550"/>
                <a:gd name="connsiteY1-110" fmla="*/ 19328 h 493591"/>
                <a:gd name="connsiteX2-111" fmla="*/ 322151 w 560550"/>
                <a:gd name="connsiteY2-112" fmla="*/ 46641 h 493591"/>
                <a:gd name="connsiteX3-113" fmla="*/ 426075 w 560550"/>
                <a:gd name="connsiteY3-114" fmla="*/ 252279 h 493591"/>
                <a:gd name="connsiteX4-115" fmla="*/ 549713 w 560550"/>
                <a:gd name="connsiteY4-116" fmla="*/ 442022 h 493591"/>
                <a:gd name="connsiteX5-117" fmla="*/ 553726 w 560550"/>
                <a:gd name="connsiteY5-118" fmla="*/ 448555 h 493591"/>
                <a:gd name="connsiteX6-119" fmla="*/ 557360 w 560550"/>
                <a:gd name="connsiteY6-120" fmla="*/ 480662 h 493591"/>
                <a:gd name="connsiteX7-121" fmla="*/ 557111 w 560550"/>
                <a:gd name="connsiteY7-122" fmla="*/ 481348 h 493591"/>
                <a:gd name="connsiteX8-123" fmla="*/ 527738 w 560550"/>
                <a:gd name="connsiteY8-124" fmla="*/ 493568 h 493591"/>
                <a:gd name="connsiteX9-125" fmla="*/ 496688 w 560550"/>
                <a:gd name="connsiteY9-126" fmla="*/ 492722 h 493591"/>
                <a:gd name="connsiteX10-127" fmla="*/ 275338 w 560550"/>
                <a:gd name="connsiteY10-128" fmla="*/ 480778 h 493591"/>
                <a:gd name="connsiteX11-129" fmla="*/ 275975 w 560550"/>
                <a:gd name="connsiteY11-130" fmla="*/ 480403 h 493591"/>
                <a:gd name="connsiteX12-131" fmla="*/ 266629 w 560550"/>
                <a:gd name="connsiteY12-132" fmla="*/ 479903 h 493591"/>
                <a:gd name="connsiteX13-133" fmla="*/ 40497 w 560550"/>
                <a:gd name="connsiteY13-134" fmla="*/ 492105 h 493591"/>
                <a:gd name="connsiteX14-135" fmla="*/ 32832 w 560550"/>
                <a:gd name="connsiteY14-136" fmla="*/ 492314 h 493591"/>
                <a:gd name="connsiteX15-137" fmla="*/ 3210 w 560550"/>
                <a:gd name="connsiteY15-138" fmla="*/ 479408 h 493591"/>
                <a:gd name="connsiteX16-139" fmla="*/ 2740 w 560550"/>
                <a:gd name="connsiteY16-140" fmla="*/ 478849 h 493591"/>
                <a:gd name="connsiteX17-141" fmla="*/ 6844 w 560550"/>
                <a:gd name="connsiteY17-142" fmla="*/ 447301 h 493591"/>
                <a:gd name="connsiteX18-143" fmla="*/ 23102 w 560550"/>
                <a:gd name="connsiteY18-144" fmla="*/ 420834 h 493591"/>
                <a:gd name="connsiteX19-145" fmla="*/ 144121 w 560550"/>
                <a:gd name="connsiteY19-146" fmla="*/ 235111 h 493591"/>
                <a:gd name="connsiteX20-147" fmla="*/ 144127 w 560550"/>
                <a:gd name="connsiteY20-148" fmla="*/ 235851 h 493591"/>
                <a:gd name="connsiteX21-149" fmla="*/ 149231 w 560550"/>
                <a:gd name="connsiteY21-150" fmla="*/ 228009 h 493591"/>
                <a:gd name="connsiteX22-151" fmla="*/ 251731 w 560550"/>
                <a:gd name="connsiteY22-152" fmla="*/ 26070 h 493591"/>
                <a:gd name="connsiteX23-153" fmla="*/ 255383 w 560550"/>
                <a:gd name="connsiteY23-154" fmla="*/ 19328 h 493591"/>
                <a:gd name="connsiteX24-155" fmla="*/ 281371 w 560550"/>
                <a:gd name="connsiteY24-156" fmla="*/ 127 h 493591"/>
                <a:gd name="connsiteX25-157" fmla="*/ 282090 w 560550"/>
                <a:gd name="connsiteY25-158" fmla="*/ 0 h 493591"/>
                <a:gd name="connsiteX0-159" fmla="*/ 282090 w 560550"/>
                <a:gd name="connsiteY0-160" fmla="*/ 0 h 493591"/>
                <a:gd name="connsiteX1-161" fmla="*/ 307359 w 560550"/>
                <a:gd name="connsiteY1-162" fmla="*/ 19328 h 493591"/>
                <a:gd name="connsiteX2-163" fmla="*/ 322151 w 560550"/>
                <a:gd name="connsiteY2-164" fmla="*/ 46641 h 493591"/>
                <a:gd name="connsiteX3-165" fmla="*/ 426075 w 560550"/>
                <a:gd name="connsiteY3-166" fmla="*/ 252279 h 493591"/>
                <a:gd name="connsiteX4-167" fmla="*/ 549713 w 560550"/>
                <a:gd name="connsiteY4-168" fmla="*/ 442022 h 493591"/>
                <a:gd name="connsiteX5-169" fmla="*/ 553726 w 560550"/>
                <a:gd name="connsiteY5-170" fmla="*/ 448555 h 493591"/>
                <a:gd name="connsiteX6-171" fmla="*/ 557360 w 560550"/>
                <a:gd name="connsiteY6-172" fmla="*/ 480662 h 493591"/>
                <a:gd name="connsiteX7-173" fmla="*/ 557111 w 560550"/>
                <a:gd name="connsiteY7-174" fmla="*/ 481348 h 493591"/>
                <a:gd name="connsiteX8-175" fmla="*/ 527738 w 560550"/>
                <a:gd name="connsiteY8-176" fmla="*/ 493568 h 493591"/>
                <a:gd name="connsiteX9-177" fmla="*/ 496688 w 560550"/>
                <a:gd name="connsiteY9-178" fmla="*/ 492722 h 493591"/>
                <a:gd name="connsiteX10-179" fmla="*/ 275338 w 560550"/>
                <a:gd name="connsiteY10-180" fmla="*/ 480778 h 493591"/>
                <a:gd name="connsiteX11-181" fmla="*/ 275975 w 560550"/>
                <a:gd name="connsiteY11-182" fmla="*/ 480403 h 493591"/>
                <a:gd name="connsiteX12-183" fmla="*/ 266629 w 560550"/>
                <a:gd name="connsiteY12-184" fmla="*/ 479903 h 493591"/>
                <a:gd name="connsiteX13-185" fmla="*/ 40497 w 560550"/>
                <a:gd name="connsiteY13-186" fmla="*/ 492105 h 493591"/>
                <a:gd name="connsiteX14-187" fmla="*/ 32832 w 560550"/>
                <a:gd name="connsiteY14-188" fmla="*/ 492314 h 493591"/>
                <a:gd name="connsiteX15-189" fmla="*/ 3210 w 560550"/>
                <a:gd name="connsiteY15-190" fmla="*/ 479408 h 493591"/>
                <a:gd name="connsiteX16-191" fmla="*/ 2740 w 560550"/>
                <a:gd name="connsiteY16-192" fmla="*/ 478849 h 493591"/>
                <a:gd name="connsiteX17-193" fmla="*/ 6844 w 560550"/>
                <a:gd name="connsiteY17-194" fmla="*/ 447301 h 493591"/>
                <a:gd name="connsiteX18-195" fmla="*/ 23102 w 560550"/>
                <a:gd name="connsiteY18-196" fmla="*/ 420834 h 493591"/>
                <a:gd name="connsiteX19-197" fmla="*/ 144121 w 560550"/>
                <a:gd name="connsiteY19-198" fmla="*/ 235111 h 493591"/>
                <a:gd name="connsiteX20-199" fmla="*/ 149231 w 560550"/>
                <a:gd name="connsiteY20-200" fmla="*/ 228009 h 493591"/>
                <a:gd name="connsiteX21-201" fmla="*/ 251731 w 560550"/>
                <a:gd name="connsiteY21-202" fmla="*/ 26070 h 493591"/>
                <a:gd name="connsiteX22-203" fmla="*/ 255383 w 560550"/>
                <a:gd name="connsiteY22-204" fmla="*/ 19328 h 493591"/>
                <a:gd name="connsiteX23-205" fmla="*/ 281371 w 560550"/>
                <a:gd name="connsiteY23-206" fmla="*/ 127 h 493591"/>
                <a:gd name="connsiteX24-207" fmla="*/ 282090 w 560550"/>
                <a:gd name="connsiteY24-208" fmla="*/ 0 h 493591"/>
                <a:gd name="connsiteX0-209" fmla="*/ 282090 w 560550"/>
                <a:gd name="connsiteY0-210" fmla="*/ 0 h 493591"/>
                <a:gd name="connsiteX1-211" fmla="*/ 307359 w 560550"/>
                <a:gd name="connsiteY1-212" fmla="*/ 19328 h 493591"/>
                <a:gd name="connsiteX2-213" fmla="*/ 322151 w 560550"/>
                <a:gd name="connsiteY2-214" fmla="*/ 46641 h 493591"/>
                <a:gd name="connsiteX3-215" fmla="*/ 426075 w 560550"/>
                <a:gd name="connsiteY3-216" fmla="*/ 252279 h 493591"/>
                <a:gd name="connsiteX4-217" fmla="*/ 549713 w 560550"/>
                <a:gd name="connsiteY4-218" fmla="*/ 442022 h 493591"/>
                <a:gd name="connsiteX5-219" fmla="*/ 553726 w 560550"/>
                <a:gd name="connsiteY5-220" fmla="*/ 448555 h 493591"/>
                <a:gd name="connsiteX6-221" fmla="*/ 557360 w 560550"/>
                <a:gd name="connsiteY6-222" fmla="*/ 480662 h 493591"/>
                <a:gd name="connsiteX7-223" fmla="*/ 557111 w 560550"/>
                <a:gd name="connsiteY7-224" fmla="*/ 481348 h 493591"/>
                <a:gd name="connsiteX8-225" fmla="*/ 527738 w 560550"/>
                <a:gd name="connsiteY8-226" fmla="*/ 493568 h 493591"/>
                <a:gd name="connsiteX9-227" fmla="*/ 496688 w 560550"/>
                <a:gd name="connsiteY9-228" fmla="*/ 492722 h 493591"/>
                <a:gd name="connsiteX10-229" fmla="*/ 275338 w 560550"/>
                <a:gd name="connsiteY10-230" fmla="*/ 480778 h 493591"/>
                <a:gd name="connsiteX11-231" fmla="*/ 275975 w 560550"/>
                <a:gd name="connsiteY11-232" fmla="*/ 480403 h 493591"/>
                <a:gd name="connsiteX12-233" fmla="*/ 266629 w 560550"/>
                <a:gd name="connsiteY12-234" fmla="*/ 479903 h 493591"/>
                <a:gd name="connsiteX13-235" fmla="*/ 40497 w 560550"/>
                <a:gd name="connsiteY13-236" fmla="*/ 492105 h 493591"/>
                <a:gd name="connsiteX14-237" fmla="*/ 32832 w 560550"/>
                <a:gd name="connsiteY14-238" fmla="*/ 492314 h 493591"/>
                <a:gd name="connsiteX15-239" fmla="*/ 3210 w 560550"/>
                <a:gd name="connsiteY15-240" fmla="*/ 479408 h 493591"/>
                <a:gd name="connsiteX16-241" fmla="*/ 2740 w 560550"/>
                <a:gd name="connsiteY16-242" fmla="*/ 478849 h 493591"/>
                <a:gd name="connsiteX17-243" fmla="*/ 6844 w 560550"/>
                <a:gd name="connsiteY17-244" fmla="*/ 447301 h 493591"/>
                <a:gd name="connsiteX18-245" fmla="*/ 23102 w 560550"/>
                <a:gd name="connsiteY18-246" fmla="*/ 420834 h 493591"/>
                <a:gd name="connsiteX19-247" fmla="*/ 149231 w 560550"/>
                <a:gd name="connsiteY19-248" fmla="*/ 228009 h 493591"/>
                <a:gd name="connsiteX20-249" fmla="*/ 251731 w 560550"/>
                <a:gd name="connsiteY20-250" fmla="*/ 26070 h 493591"/>
                <a:gd name="connsiteX21-251" fmla="*/ 255383 w 560550"/>
                <a:gd name="connsiteY21-252" fmla="*/ 19328 h 493591"/>
                <a:gd name="connsiteX22-253" fmla="*/ 281371 w 560550"/>
                <a:gd name="connsiteY22-254" fmla="*/ 127 h 493591"/>
                <a:gd name="connsiteX23-255" fmla="*/ 282090 w 560550"/>
                <a:gd name="connsiteY23-256" fmla="*/ 0 h 493591"/>
                <a:gd name="connsiteX0-257" fmla="*/ 282090 w 560550"/>
                <a:gd name="connsiteY0-258" fmla="*/ 0 h 493591"/>
                <a:gd name="connsiteX1-259" fmla="*/ 307359 w 560550"/>
                <a:gd name="connsiteY1-260" fmla="*/ 19328 h 493591"/>
                <a:gd name="connsiteX2-261" fmla="*/ 322151 w 560550"/>
                <a:gd name="connsiteY2-262" fmla="*/ 46641 h 493591"/>
                <a:gd name="connsiteX3-263" fmla="*/ 426075 w 560550"/>
                <a:gd name="connsiteY3-264" fmla="*/ 252279 h 493591"/>
                <a:gd name="connsiteX4-265" fmla="*/ 549713 w 560550"/>
                <a:gd name="connsiteY4-266" fmla="*/ 442022 h 493591"/>
                <a:gd name="connsiteX5-267" fmla="*/ 553726 w 560550"/>
                <a:gd name="connsiteY5-268" fmla="*/ 448555 h 493591"/>
                <a:gd name="connsiteX6-269" fmla="*/ 557360 w 560550"/>
                <a:gd name="connsiteY6-270" fmla="*/ 480662 h 493591"/>
                <a:gd name="connsiteX7-271" fmla="*/ 557111 w 560550"/>
                <a:gd name="connsiteY7-272" fmla="*/ 481348 h 493591"/>
                <a:gd name="connsiteX8-273" fmla="*/ 527738 w 560550"/>
                <a:gd name="connsiteY8-274" fmla="*/ 493568 h 493591"/>
                <a:gd name="connsiteX9-275" fmla="*/ 496688 w 560550"/>
                <a:gd name="connsiteY9-276" fmla="*/ 492722 h 493591"/>
                <a:gd name="connsiteX10-277" fmla="*/ 275338 w 560550"/>
                <a:gd name="connsiteY10-278" fmla="*/ 480778 h 493591"/>
                <a:gd name="connsiteX11-279" fmla="*/ 275975 w 560550"/>
                <a:gd name="connsiteY11-280" fmla="*/ 480403 h 493591"/>
                <a:gd name="connsiteX12-281" fmla="*/ 266629 w 560550"/>
                <a:gd name="connsiteY12-282" fmla="*/ 479903 h 493591"/>
                <a:gd name="connsiteX13-283" fmla="*/ 40497 w 560550"/>
                <a:gd name="connsiteY13-284" fmla="*/ 492105 h 493591"/>
                <a:gd name="connsiteX14-285" fmla="*/ 32832 w 560550"/>
                <a:gd name="connsiteY14-286" fmla="*/ 492314 h 493591"/>
                <a:gd name="connsiteX15-287" fmla="*/ 3210 w 560550"/>
                <a:gd name="connsiteY15-288" fmla="*/ 479408 h 493591"/>
                <a:gd name="connsiteX16-289" fmla="*/ 2740 w 560550"/>
                <a:gd name="connsiteY16-290" fmla="*/ 478849 h 493591"/>
                <a:gd name="connsiteX17-291" fmla="*/ 6844 w 560550"/>
                <a:gd name="connsiteY17-292" fmla="*/ 447301 h 493591"/>
                <a:gd name="connsiteX18-293" fmla="*/ 23102 w 560550"/>
                <a:gd name="connsiteY18-294" fmla="*/ 420834 h 493591"/>
                <a:gd name="connsiteX19-295" fmla="*/ 149231 w 560550"/>
                <a:gd name="connsiteY19-296" fmla="*/ 228009 h 493591"/>
                <a:gd name="connsiteX20-297" fmla="*/ 251731 w 560550"/>
                <a:gd name="connsiteY20-298" fmla="*/ 26070 h 493591"/>
                <a:gd name="connsiteX21-299" fmla="*/ 255383 w 560550"/>
                <a:gd name="connsiteY21-300" fmla="*/ 19328 h 493591"/>
                <a:gd name="connsiteX22-301" fmla="*/ 281371 w 560550"/>
                <a:gd name="connsiteY22-302" fmla="*/ 127 h 493591"/>
                <a:gd name="connsiteX23-303" fmla="*/ 282090 w 560550"/>
                <a:gd name="connsiteY23-304" fmla="*/ 0 h 493591"/>
                <a:gd name="connsiteX0-305" fmla="*/ 282090 w 560550"/>
                <a:gd name="connsiteY0-306" fmla="*/ 0 h 493591"/>
                <a:gd name="connsiteX1-307" fmla="*/ 307359 w 560550"/>
                <a:gd name="connsiteY1-308" fmla="*/ 19328 h 493591"/>
                <a:gd name="connsiteX2-309" fmla="*/ 322151 w 560550"/>
                <a:gd name="connsiteY2-310" fmla="*/ 46641 h 493591"/>
                <a:gd name="connsiteX3-311" fmla="*/ 426075 w 560550"/>
                <a:gd name="connsiteY3-312" fmla="*/ 252279 h 493591"/>
                <a:gd name="connsiteX4-313" fmla="*/ 549713 w 560550"/>
                <a:gd name="connsiteY4-314" fmla="*/ 442022 h 493591"/>
                <a:gd name="connsiteX5-315" fmla="*/ 553726 w 560550"/>
                <a:gd name="connsiteY5-316" fmla="*/ 448555 h 493591"/>
                <a:gd name="connsiteX6-317" fmla="*/ 557360 w 560550"/>
                <a:gd name="connsiteY6-318" fmla="*/ 480662 h 493591"/>
                <a:gd name="connsiteX7-319" fmla="*/ 557111 w 560550"/>
                <a:gd name="connsiteY7-320" fmla="*/ 481348 h 493591"/>
                <a:gd name="connsiteX8-321" fmla="*/ 527738 w 560550"/>
                <a:gd name="connsiteY8-322" fmla="*/ 493568 h 493591"/>
                <a:gd name="connsiteX9-323" fmla="*/ 496688 w 560550"/>
                <a:gd name="connsiteY9-324" fmla="*/ 492722 h 493591"/>
                <a:gd name="connsiteX10-325" fmla="*/ 275338 w 560550"/>
                <a:gd name="connsiteY10-326" fmla="*/ 480778 h 493591"/>
                <a:gd name="connsiteX11-327" fmla="*/ 266629 w 560550"/>
                <a:gd name="connsiteY11-328" fmla="*/ 479903 h 493591"/>
                <a:gd name="connsiteX12-329" fmla="*/ 40497 w 560550"/>
                <a:gd name="connsiteY12-330" fmla="*/ 492105 h 493591"/>
                <a:gd name="connsiteX13-331" fmla="*/ 32832 w 560550"/>
                <a:gd name="connsiteY13-332" fmla="*/ 492314 h 493591"/>
                <a:gd name="connsiteX14-333" fmla="*/ 3210 w 560550"/>
                <a:gd name="connsiteY14-334" fmla="*/ 479408 h 493591"/>
                <a:gd name="connsiteX15-335" fmla="*/ 2740 w 560550"/>
                <a:gd name="connsiteY15-336" fmla="*/ 478849 h 493591"/>
                <a:gd name="connsiteX16-337" fmla="*/ 6844 w 560550"/>
                <a:gd name="connsiteY16-338" fmla="*/ 447301 h 493591"/>
                <a:gd name="connsiteX17-339" fmla="*/ 23102 w 560550"/>
                <a:gd name="connsiteY17-340" fmla="*/ 420834 h 493591"/>
                <a:gd name="connsiteX18-341" fmla="*/ 149231 w 560550"/>
                <a:gd name="connsiteY18-342" fmla="*/ 228009 h 493591"/>
                <a:gd name="connsiteX19-343" fmla="*/ 251731 w 560550"/>
                <a:gd name="connsiteY19-344" fmla="*/ 26070 h 493591"/>
                <a:gd name="connsiteX20-345" fmla="*/ 255383 w 560550"/>
                <a:gd name="connsiteY20-346" fmla="*/ 19328 h 493591"/>
                <a:gd name="connsiteX21-347" fmla="*/ 281371 w 560550"/>
                <a:gd name="connsiteY21-348" fmla="*/ 127 h 493591"/>
                <a:gd name="connsiteX22-349" fmla="*/ 282090 w 560550"/>
                <a:gd name="connsiteY22-350" fmla="*/ 0 h 493591"/>
                <a:gd name="connsiteX0-351" fmla="*/ 282090 w 560550"/>
                <a:gd name="connsiteY0-352" fmla="*/ 0 h 493591"/>
                <a:gd name="connsiteX1-353" fmla="*/ 307359 w 560550"/>
                <a:gd name="connsiteY1-354" fmla="*/ 19328 h 493591"/>
                <a:gd name="connsiteX2-355" fmla="*/ 322151 w 560550"/>
                <a:gd name="connsiteY2-356" fmla="*/ 46641 h 493591"/>
                <a:gd name="connsiteX3-357" fmla="*/ 426075 w 560550"/>
                <a:gd name="connsiteY3-358" fmla="*/ 252279 h 493591"/>
                <a:gd name="connsiteX4-359" fmla="*/ 549713 w 560550"/>
                <a:gd name="connsiteY4-360" fmla="*/ 442022 h 493591"/>
                <a:gd name="connsiteX5-361" fmla="*/ 553726 w 560550"/>
                <a:gd name="connsiteY5-362" fmla="*/ 448555 h 493591"/>
                <a:gd name="connsiteX6-363" fmla="*/ 557360 w 560550"/>
                <a:gd name="connsiteY6-364" fmla="*/ 480662 h 493591"/>
                <a:gd name="connsiteX7-365" fmla="*/ 557111 w 560550"/>
                <a:gd name="connsiteY7-366" fmla="*/ 481348 h 493591"/>
                <a:gd name="connsiteX8-367" fmla="*/ 527738 w 560550"/>
                <a:gd name="connsiteY8-368" fmla="*/ 493568 h 493591"/>
                <a:gd name="connsiteX9-369" fmla="*/ 496688 w 560550"/>
                <a:gd name="connsiteY9-370" fmla="*/ 492722 h 493591"/>
                <a:gd name="connsiteX10-371" fmla="*/ 266629 w 560550"/>
                <a:gd name="connsiteY10-372" fmla="*/ 479903 h 493591"/>
                <a:gd name="connsiteX11-373" fmla="*/ 40497 w 560550"/>
                <a:gd name="connsiteY11-374" fmla="*/ 492105 h 493591"/>
                <a:gd name="connsiteX12-375" fmla="*/ 32832 w 560550"/>
                <a:gd name="connsiteY12-376" fmla="*/ 492314 h 493591"/>
                <a:gd name="connsiteX13-377" fmla="*/ 3210 w 560550"/>
                <a:gd name="connsiteY13-378" fmla="*/ 479408 h 493591"/>
                <a:gd name="connsiteX14-379" fmla="*/ 2740 w 560550"/>
                <a:gd name="connsiteY14-380" fmla="*/ 478849 h 493591"/>
                <a:gd name="connsiteX15-381" fmla="*/ 6844 w 560550"/>
                <a:gd name="connsiteY15-382" fmla="*/ 447301 h 493591"/>
                <a:gd name="connsiteX16-383" fmla="*/ 23102 w 560550"/>
                <a:gd name="connsiteY16-384" fmla="*/ 420834 h 493591"/>
                <a:gd name="connsiteX17-385" fmla="*/ 149231 w 560550"/>
                <a:gd name="connsiteY17-386" fmla="*/ 228009 h 493591"/>
                <a:gd name="connsiteX18-387" fmla="*/ 251731 w 560550"/>
                <a:gd name="connsiteY18-388" fmla="*/ 26070 h 493591"/>
                <a:gd name="connsiteX19-389" fmla="*/ 255383 w 560550"/>
                <a:gd name="connsiteY19-390" fmla="*/ 19328 h 493591"/>
                <a:gd name="connsiteX20-391" fmla="*/ 281371 w 560550"/>
                <a:gd name="connsiteY20-392" fmla="*/ 127 h 493591"/>
                <a:gd name="connsiteX21-393" fmla="*/ 282090 w 560550"/>
                <a:gd name="connsiteY21-394" fmla="*/ 0 h 493591"/>
                <a:gd name="connsiteX0-395" fmla="*/ 282090 w 560550"/>
                <a:gd name="connsiteY0-396" fmla="*/ 0 h 493591"/>
                <a:gd name="connsiteX1-397" fmla="*/ 307359 w 560550"/>
                <a:gd name="connsiteY1-398" fmla="*/ 19328 h 493591"/>
                <a:gd name="connsiteX2-399" fmla="*/ 322151 w 560550"/>
                <a:gd name="connsiteY2-400" fmla="*/ 46641 h 493591"/>
                <a:gd name="connsiteX3-401" fmla="*/ 426075 w 560550"/>
                <a:gd name="connsiteY3-402" fmla="*/ 252279 h 493591"/>
                <a:gd name="connsiteX4-403" fmla="*/ 549713 w 560550"/>
                <a:gd name="connsiteY4-404" fmla="*/ 442022 h 493591"/>
                <a:gd name="connsiteX5-405" fmla="*/ 553726 w 560550"/>
                <a:gd name="connsiteY5-406" fmla="*/ 448555 h 493591"/>
                <a:gd name="connsiteX6-407" fmla="*/ 557360 w 560550"/>
                <a:gd name="connsiteY6-408" fmla="*/ 480662 h 493591"/>
                <a:gd name="connsiteX7-409" fmla="*/ 557111 w 560550"/>
                <a:gd name="connsiteY7-410" fmla="*/ 481348 h 493591"/>
                <a:gd name="connsiteX8-411" fmla="*/ 527738 w 560550"/>
                <a:gd name="connsiteY8-412" fmla="*/ 493568 h 493591"/>
                <a:gd name="connsiteX9-413" fmla="*/ 496688 w 560550"/>
                <a:gd name="connsiteY9-414" fmla="*/ 492722 h 493591"/>
                <a:gd name="connsiteX10-415" fmla="*/ 266629 w 560550"/>
                <a:gd name="connsiteY10-416" fmla="*/ 479903 h 493591"/>
                <a:gd name="connsiteX11-417" fmla="*/ 40497 w 560550"/>
                <a:gd name="connsiteY11-418" fmla="*/ 492105 h 493591"/>
                <a:gd name="connsiteX12-419" fmla="*/ 32832 w 560550"/>
                <a:gd name="connsiteY12-420" fmla="*/ 492314 h 493591"/>
                <a:gd name="connsiteX13-421" fmla="*/ 3210 w 560550"/>
                <a:gd name="connsiteY13-422" fmla="*/ 479408 h 493591"/>
                <a:gd name="connsiteX14-423" fmla="*/ 2740 w 560550"/>
                <a:gd name="connsiteY14-424" fmla="*/ 478849 h 493591"/>
                <a:gd name="connsiteX15-425" fmla="*/ 6844 w 560550"/>
                <a:gd name="connsiteY15-426" fmla="*/ 447301 h 493591"/>
                <a:gd name="connsiteX16-427" fmla="*/ 23102 w 560550"/>
                <a:gd name="connsiteY16-428" fmla="*/ 420834 h 493591"/>
                <a:gd name="connsiteX17-429" fmla="*/ 149231 w 560550"/>
                <a:gd name="connsiteY17-430" fmla="*/ 228009 h 493591"/>
                <a:gd name="connsiteX18-431" fmla="*/ 251731 w 560550"/>
                <a:gd name="connsiteY18-432" fmla="*/ 26070 h 493591"/>
                <a:gd name="connsiteX19-433" fmla="*/ 255383 w 560550"/>
                <a:gd name="connsiteY19-434" fmla="*/ 19328 h 493591"/>
                <a:gd name="connsiteX20-435" fmla="*/ 281371 w 560550"/>
                <a:gd name="connsiteY20-436" fmla="*/ 127 h 493591"/>
                <a:gd name="connsiteX21-437" fmla="*/ 282090 w 560550"/>
                <a:gd name="connsiteY21-438" fmla="*/ 0 h 49359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</a:cxnLst>
              <a:rect l="l" t="t" r="r" b="b"/>
              <a:pathLst>
                <a:path w="560550" h="493591">
                  <a:moveTo>
                    <a:pt x="282090" y="0"/>
                  </a:moveTo>
                  <a:cubicBezTo>
                    <a:pt x="291235" y="0"/>
                    <a:pt x="300381" y="6443"/>
                    <a:pt x="307359" y="19328"/>
                  </a:cubicBezTo>
                  <a:lnTo>
                    <a:pt x="322151" y="46641"/>
                  </a:lnTo>
                  <a:cubicBezTo>
                    <a:pt x="341937" y="85466"/>
                    <a:pt x="388148" y="186382"/>
                    <a:pt x="426075" y="252279"/>
                  </a:cubicBezTo>
                  <a:cubicBezTo>
                    <a:pt x="464002" y="318176"/>
                    <a:pt x="528438" y="409309"/>
                    <a:pt x="549713" y="442022"/>
                  </a:cubicBezTo>
                  <a:lnTo>
                    <a:pt x="553726" y="448555"/>
                  </a:lnTo>
                  <a:cubicBezTo>
                    <a:pt x="561598" y="461368"/>
                    <a:pt x="562451" y="472766"/>
                    <a:pt x="557360" y="480662"/>
                  </a:cubicBezTo>
                  <a:cubicBezTo>
                    <a:pt x="557347" y="480929"/>
                    <a:pt x="557231" y="481140"/>
                    <a:pt x="557111" y="481348"/>
                  </a:cubicBezTo>
                  <a:cubicBezTo>
                    <a:pt x="552538" y="489268"/>
                    <a:pt x="542386" y="493968"/>
                    <a:pt x="527738" y="493568"/>
                  </a:cubicBezTo>
                  <a:lnTo>
                    <a:pt x="496688" y="492722"/>
                  </a:lnTo>
                  <a:cubicBezTo>
                    <a:pt x="453170" y="490445"/>
                    <a:pt x="342661" y="480006"/>
                    <a:pt x="266629" y="479903"/>
                  </a:cubicBezTo>
                  <a:cubicBezTo>
                    <a:pt x="190597" y="479800"/>
                    <a:pt x="79463" y="490037"/>
                    <a:pt x="40497" y="492105"/>
                  </a:cubicBezTo>
                  <a:lnTo>
                    <a:pt x="32832" y="492314"/>
                  </a:lnTo>
                  <a:cubicBezTo>
                    <a:pt x="17800" y="492724"/>
                    <a:pt x="7502" y="487764"/>
                    <a:pt x="3210" y="479408"/>
                  </a:cubicBezTo>
                  <a:cubicBezTo>
                    <a:pt x="2985" y="479262"/>
                    <a:pt x="2860" y="479056"/>
                    <a:pt x="2740" y="478849"/>
                  </a:cubicBezTo>
                  <a:cubicBezTo>
                    <a:pt x="-1833" y="470928"/>
                    <a:pt x="-826" y="459787"/>
                    <a:pt x="6844" y="447301"/>
                  </a:cubicBezTo>
                  <a:lnTo>
                    <a:pt x="23102" y="420834"/>
                  </a:lnTo>
                  <a:cubicBezTo>
                    <a:pt x="46833" y="384285"/>
                    <a:pt x="111126" y="293803"/>
                    <a:pt x="149231" y="228009"/>
                  </a:cubicBezTo>
                  <a:cubicBezTo>
                    <a:pt x="187336" y="162215"/>
                    <a:pt x="234039" y="60850"/>
                    <a:pt x="251731" y="26070"/>
                  </a:cubicBezTo>
                  <a:lnTo>
                    <a:pt x="255383" y="19328"/>
                  </a:lnTo>
                  <a:cubicBezTo>
                    <a:pt x="262543" y="6104"/>
                    <a:pt x="271988" y="-334"/>
                    <a:pt x="281371" y="127"/>
                  </a:cubicBezTo>
                  <a:cubicBezTo>
                    <a:pt x="281609" y="5"/>
                    <a:pt x="281850" y="0"/>
                    <a:pt x="282090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endParaRPr lang="zh-CN" altLang="en-US" noProof="1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3" name="KSO_Shape"/>
            <p:cNvSpPr/>
            <p:nvPr userDrawn="1"/>
          </p:nvSpPr>
          <p:spPr>
            <a:xfrm rot="5400000">
              <a:off x="18153" y="9940"/>
              <a:ext cx="626" cy="332"/>
            </a:xfrm>
            <a:custGeom>
              <a:avLst/>
              <a:gdLst>
                <a:gd name="connsiteX0" fmla="*/ 282090 w 560550"/>
                <a:gd name="connsiteY0" fmla="*/ 0 h 493591"/>
                <a:gd name="connsiteX1" fmla="*/ 307359 w 560550"/>
                <a:gd name="connsiteY1" fmla="*/ 19328 h 493591"/>
                <a:gd name="connsiteX2" fmla="*/ 322151 w 560550"/>
                <a:gd name="connsiteY2" fmla="*/ 46641 h 493591"/>
                <a:gd name="connsiteX3" fmla="*/ 422483 w 560550"/>
                <a:gd name="connsiteY3" fmla="*/ 244308 h 493591"/>
                <a:gd name="connsiteX4" fmla="*/ 421839 w 560550"/>
                <a:gd name="connsiteY4" fmla="*/ 243943 h 493591"/>
                <a:gd name="connsiteX5" fmla="*/ 426075 w 560550"/>
                <a:gd name="connsiteY5" fmla="*/ 252279 h 493591"/>
                <a:gd name="connsiteX6" fmla="*/ 549713 w 560550"/>
                <a:gd name="connsiteY6" fmla="*/ 442022 h 493591"/>
                <a:gd name="connsiteX7" fmla="*/ 553726 w 560550"/>
                <a:gd name="connsiteY7" fmla="*/ 448555 h 493591"/>
                <a:gd name="connsiteX8" fmla="*/ 557360 w 560550"/>
                <a:gd name="connsiteY8" fmla="*/ 480662 h 493591"/>
                <a:gd name="connsiteX9" fmla="*/ 557111 w 560550"/>
                <a:gd name="connsiteY9" fmla="*/ 481348 h 493591"/>
                <a:gd name="connsiteX10" fmla="*/ 527738 w 560550"/>
                <a:gd name="connsiteY10" fmla="*/ 493568 h 493591"/>
                <a:gd name="connsiteX11" fmla="*/ 496688 w 560550"/>
                <a:gd name="connsiteY11" fmla="*/ 492722 h 493591"/>
                <a:gd name="connsiteX12" fmla="*/ 275338 w 560550"/>
                <a:gd name="connsiteY12" fmla="*/ 480778 h 493591"/>
                <a:gd name="connsiteX13" fmla="*/ 275975 w 560550"/>
                <a:gd name="connsiteY13" fmla="*/ 480403 h 493591"/>
                <a:gd name="connsiteX14" fmla="*/ 266629 w 560550"/>
                <a:gd name="connsiteY14" fmla="*/ 479903 h 493591"/>
                <a:gd name="connsiteX15" fmla="*/ 40497 w 560550"/>
                <a:gd name="connsiteY15" fmla="*/ 492105 h 493591"/>
                <a:gd name="connsiteX16" fmla="*/ 32832 w 560550"/>
                <a:gd name="connsiteY16" fmla="*/ 492314 h 493591"/>
                <a:gd name="connsiteX17" fmla="*/ 3210 w 560550"/>
                <a:gd name="connsiteY17" fmla="*/ 479408 h 493591"/>
                <a:gd name="connsiteX18" fmla="*/ 2740 w 560550"/>
                <a:gd name="connsiteY18" fmla="*/ 478849 h 493591"/>
                <a:gd name="connsiteX19" fmla="*/ 6844 w 560550"/>
                <a:gd name="connsiteY19" fmla="*/ 447301 h 493591"/>
                <a:gd name="connsiteX20" fmla="*/ 23102 w 560550"/>
                <a:gd name="connsiteY20" fmla="*/ 420834 h 493591"/>
                <a:gd name="connsiteX21" fmla="*/ 144121 w 560550"/>
                <a:gd name="connsiteY21" fmla="*/ 235111 h 493591"/>
                <a:gd name="connsiteX22" fmla="*/ 144127 w 560550"/>
                <a:gd name="connsiteY22" fmla="*/ 235851 h 493591"/>
                <a:gd name="connsiteX23" fmla="*/ 149231 w 560550"/>
                <a:gd name="connsiteY23" fmla="*/ 228009 h 493591"/>
                <a:gd name="connsiteX24" fmla="*/ 251731 w 560550"/>
                <a:gd name="connsiteY24" fmla="*/ 26070 h 493591"/>
                <a:gd name="connsiteX25" fmla="*/ 255383 w 560550"/>
                <a:gd name="connsiteY25" fmla="*/ 19328 h 493591"/>
                <a:gd name="connsiteX26" fmla="*/ 281371 w 560550"/>
                <a:gd name="connsiteY26" fmla="*/ 127 h 493591"/>
                <a:gd name="connsiteX27" fmla="*/ 282090 w 560550"/>
                <a:gd name="connsiteY27" fmla="*/ 0 h 493591"/>
                <a:gd name="connsiteX0-1" fmla="*/ 282090 w 560550"/>
                <a:gd name="connsiteY0-2" fmla="*/ 0 h 493591"/>
                <a:gd name="connsiteX1-3" fmla="*/ 307359 w 560550"/>
                <a:gd name="connsiteY1-4" fmla="*/ 19328 h 493591"/>
                <a:gd name="connsiteX2-5" fmla="*/ 322151 w 560550"/>
                <a:gd name="connsiteY2-6" fmla="*/ 46641 h 493591"/>
                <a:gd name="connsiteX3-7" fmla="*/ 422483 w 560550"/>
                <a:gd name="connsiteY3-8" fmla="*/ 244308 h 493591"/>
                <a:gd name="connsiteX4-9" fmla="*/ 426075 w 560550"/>
                <a:gd name="connsiteY4-10" fmla="*/ 252279 h 493591"/>
                <a:gd name="connsiteX5-11" fmla="*/ 549713 w 560550"/>
                <a:gd name="connsiteY5-12" fmla="*/ 442022 h 493591"/>
                <a:gd name="connsiteX6-13" fmla="*/ 553726 w 560550"/>
                <a:gd name="connsiteY6-14" fmla="*/ 448555 h 493591"/>
                <a:gd name="connsiteX7-15" fmla="*/ 557360 w 560550"/>
                <a:gd name="connsiteY7-16" fmla="*/ 480662 h 493591"/>
                <a:gd name="connsiteX8-17" fmla="*/ 557111 w 560550"/>
                <a:gd name="connsiteY8-18" fmla="*/ 481348 h 493591"/>
                <a:gd name="connsiteX9-19" fmla="*/ 527738 w 560550"/>
                <a:gd name="connsiteY9-20" fmla="*/ 493568 h 493591"/>
                <a:gd name="connsiteX10-21" fmla="*/ 496688 w 560550"/>
                <a:gd name="connsiteY10-22" fmla="*/ 492722 h 493591"/>
                <a:gd name="connsiteX11-23" fmla="*/ 275338 w 560550"/>
                <a:gd name="connsiteY11-24" fmla="*/ 480778 h 493591"/>
                <a:gd name="connsiteX12-25" fmla="*/ 275975 w 560550"/>
                <a:gd name="connsiteY12-26" fmla="*/ 480403 h 493591"/>
                <a:gd name="connsiteX13-27" fmla="*/ 266629 w 560550"/>
                <a:gd name="connsiteY13-28" fmla="*/ 479903 h 493591"/>
                <a:gd name="connsiteX14-29" fmla="*/ 40497 w 560550"/>
                <a:gd name="connsiteY14-30" fmla="*/ 492105 h 493591"/>
                <a:gd name="connsiteX15-31" fmla="*/ 32832 w 560550"/>
                <a:gd name="connsiteY15-32" fmla="*/ 492314 h 493591"/>
                <a:gd name="connsiteX16-33" fmla="*/ 3210 w 560550"/>
                <a:gd name="connsiteY16-34" fmla="*/ 479408 h 493591"/>
                <a:gd name="connsiteX17-35" fmla="*/ 2740 w 560550"/>
                <a:gd name="connsiteY17-36" fmla="*/ 478849 h 493591"/>
                <a:gd name="connsiteX18-37" fmla="*/ 6844 w 560550"/>
                <a:gd name="connsiteY18-38" fmla="*/ 447301 h 493591"/>
                <a:gd name="connsiteX19-39" fmla="*/ 23102 w 560550"/>
                <a:gd name="connsiteY19-40" fmla="*/ 420834 h 493591"/>
                <a:gd name="connsiteX20-41" fmla="*/ 144121 w 560550"/>
                <a:gd name="connsiteY20-42" fmla="*/ 235111 h 493591"/>
                <a:gd name="connsiteX21-43" fmla="*/ 144127 w 560550"/>
                <a:gd name="connsiteY21-44" fmla="*/ 235851 h 493591"/>
                <a:gd name="connsiteX22-45" fmla="*/ 149231 w 560550"/>
                <a:gd name="connsiteY22-46" fmla="*/ 228009 h 493591"/>
                <a:gd name="connsiteX23-47" fmla="*/ 251731 w 560550"/>
                <a:gd name="connsiteY23-48" fmla="*/ 26070 h 493591"/>
                <a:gd name="connsiteX24-49" fmla="*/ 255383 w 560550"/>
                <a:gd name="connsiteY24-50" fmla="*/ 19328 h 493591"/>
                <a:gd name="connsiteX25-51" fmla="*/ 281371 w 560550"/>
                <a:gd name="connsiteY25-52" fmla="*/ 127 h 493591"/>
                <a:gd name="connsiteX26-53" fmla="*/ 282090 w 560550"/>
                <a:gd name="connsiteY26-54" fmla="*/ 0 h 493591"/>
                <a:gd name="connsiteX0-55" fmla="*/ 282090 w 560550"/>
                <a:gd name="connsiteY0-56" fmla="*/ 0 h 493591"/>
                <a:gd name="connsiteX1-57" fmla="*/ 307359 w 560550"/>
                <a:gd name="connsiteY1-58" fmla="*/ 19328 h 493591"/>
                <a:gd name="connsiteX2-59" fmla="*/ 322151 w 560550"/>
                <a:gd name="connsiteY2-60" fmla="*/ 46641 h 493591"/>
                <a:gd name="connsiteX3-61" fmla="*/ 426075 w 560550"/>
                <a:gd name="connsiteY3-62" fmla="*/ 252279 h 493591"/>
                <a:gd name="connsiteX4-63" fmla="*/ 549713 w 560550"/>
                <a:gd name="connsiteY4-64" fmla="*/ 442022 h 493591"/>
                <a:gd name="connsiteX5-65" fmla="*/ 553726 w 560550"/>
                <a:gd name="connsiteY5-66" fmla="*/ 448555 h 493591"/>
                <a:gd name="connsiteX6-67" fmla="*/ 557360 w 560550"/>
                <a:gd name="connsiteY6-68" fmla="*/ 480662 h 493591"/>
                <a:gd name="connsiteX7-69" fmla="*/ 557111 w 560550"/>
                <a:gd name="connsiteY7-70" fmla="*/ 481348 h 493591"/>
                <a:gd name="connsiteX8-71" fmla="*/ 527738 w 560550"/>
                <a:gd name="connsiteY8-72" fmla="*/ 493568 h 493591"/>
                <a:gd name="connsiteX9-73" fmla="*/ 496688 w 560550"/>
                <a:gd name="connsiteY9-74" fmla="*/ 492722 h 493591"/>
                <a:gd name="connsiteX10-75" fmla="*/ 275338 w 560550"/>
                <a:gd name="connsiteY10-76" fmla="*/ 480778 h 493591"/>
                <a:gd name="connsiteX11-77" fmla="*/ 275975 w 560550"/>
                <a:gd name="connsiteY11-78" fmla="*/ 480403 h 493591"/>
                <a:gd name="connsiteX12-79" fmla="*/ 266629 w 560550"/>
                <a:gd name="connsiteY12-80" fmla="*/ 479903 h 493591"/>
                <a:gd name="connsiteX13-81" fmla="*/ 40497 w 560550"/>
                <a:gd name="connsiteY13-82" fmla="*/ 492105 h 493591"/>
                <a:gd name="connsiteX14-83" fmla="*/ 32832 w 560550"/>
                <a:gd name="connsiteY14-84" fmla="*/ 492314 h 493591"/>
                <a:gd name="connsiteX15-85" fmla="*/ 3210 w 560550"/>
                <a:gd name="connsiteY15-86" fmla="*/ 479408 h 493591"/>
                <a:gd name="connsiteX16-87" fmla="*/ 2740 w 560550"/>
                <a:gd name="connsiteY16-88" fmla="*/ 478849 h 493591"/>
                <a:gd name="connsiteX17-89" fmla="*/ 6844 w 560550"/>
                <a:gd name="connsiteY17-90" fmla="*/ 447301 h 493591"/>
                <a:gd name="connsiteX18-91" fmla="*/ 23102 w 560550"/>
                <a:gd name="connsiteY18-92" fmla="*/ 420834 h 493591"/>
                <a:gd name="connsiteX19-93" fmla="*/ 144121 w 560550"/>
                <a:gd name="connsiteY19-94" fmla="*/ 235111 h 493591"/>
                <a:gd name="connsiteX20-95" fmla="*/ 144127 w 560550"/>
                <a:gd name="connsiteY20-96" fmla="*/ 235851 h 493591"/>
                <a:gd name="connsiteX21-97" fmla="*/ 149231 w 560550"/>
                <a:gd name="connsiteY21-98" fmla="*/ 228009 h 493591"/>
                <a:gd name="connsiteX22-99" fmla="*/ 251731 w 560550"/>
                <a:gd name="connsiteY22-100" fmla="*/ 26070 h 493591"/>
                <a:gd name="connsiteX23-101" fmla="*/ 255383 w 560550"/>
                <a:gd name="connsiteY23-102" fmla="*/ 19328 h 493591"/>
                <a:gd name="connsiteX24-103" fmla="*/ 281371 w 560550"/>
                <a:gd name="connsiteY24-104" fmla="*/ 127 h 493591"/>
                <a:gd name="connsiteX25-105" fmla="*/ 282090 w 560550"/>
                <a:gd name="connsiteY25-106" fmla="*/ 0 h 493591"/>
                <a:gd name="connsiteX0-107" fmla="*/ 282090 w 560550"/>
                <a:gd name="connsiteY0-108" fmla="*/ 0 h 493591"/>
                <a:gd name="connsiteX1-109" fmla="*/ 307359 w 560550"/>
                <a:gd name="connsiteY1-110" fmla="*/ 19328 h 493591"/>
                <a:gd name="connsiteX2-111" fmla="*/ 322151 w 560550"/>
                <a:gd name="connsiteY2-112" fmla="*/ 46641 h 493591"/>
                <a:gd name="connsiteX3-113" fmla="*/ 426075 w 560550"/>
                <a:gd name="connsiteY3-114" fmla="*/ 252279 h 493591"/>
                <a:gd name="connsiteX4-115" fmla="*/ 549713 w 560550"/>
                <a:gd name="connsiteY4-116" fmla="*/ 442022 h 493591"/>
                <a:gd name="connsiteX5-117" fmla="*/ 553726 w 560550"/>
                <a:gd name="connsiteY5-118" fmla="*/ 448555 h 493591"/>
                <a:gd name="connsiteX6-119" fmla="*/ 557360 w 560550"/>
                <a:gd name="connsiteY6-120" fmla="*/ 480662 h 493591"/>
                <a:gd name="connsiteX7-121" fmla="*/ 557111 w 560550"/>
                <a:gd name="connsiteY7-122" fmla="*/ 481348 h 493591"/>
                <a:gd name="connsiteX8-123" fmla="*/ 527738 w 560550"/>
                <a:gd name="connsiteY8-124" fmla="*/ 493568 h 493591"/>
                <a:gd name="connsiteX9-125" fmla="*/ 496688 w 560550"/>
                <a:gd name="connsiteY9-126" fmla="*/ 492722 h 493591"/>
                <a:gd name="connsiteX10-127" fmla="*/ 275338 w 560550"/>
                <a:gd name="connsiteY10-128" fmla="*/ 480778 h 493591"/>
                <a:gd name="connsiteX11-129" fmla="*/ 275975 w 560550"/>
                <a:gd name="connsiteY11-130" fmla="*/ 480403 h 493591"/>
                <a:gd name="connsiteX12-131" fmla="*/ 266629 w 560550"/>
                <a:gd name="connsiteY12-132" fmla="*/ 479903 h 493591"/>
                <a:gd name="connsiteX13-133" fmla="*/ 40497 w 560550"/>
                <a:gd name="connsiteY13-134" fmla="*/ 492105 h 493591"/>
                <a:gd name="connsiteX14-135" fmla="*/ 32832 w 560550"/>
                <a:gd name="connsiteY14-136" fmla="*/ 492314 h 493591"/>
                <a:gd name="connsiteX15-137" fmla="*/ 3210 w 560550"/>
                <a:gd name="connsiteY15-138" fmla="*/ 479408 h 493591"/>
                <a:gd name="connsiteX16-139" fmla="*/ 2740 w 560550"/>
                <a:gd name="connsiteY16-140" fmla="*/ 478849 h 493591"/>
                <a:gd name="connsiteX17-141" fmla="*/ 6844 w 560550"/>
                <a:gd name="connsiteY17-142" fmla="*/ 447301 h 493591"/>
                <a:gd name="connsiteX18-143" fmla="*/ 23102 w 560550"/>
                <a:gd name="connsiteY18-144" fmla="*/ 420834 h 493591"/>
                <a:gd name="connsiteX19-145" fmla="*/ 144121 w 560550"/>
                <a:gd name="connsiteY19-146" fmla="*/ 235111 h 493591"/>
                <a:gd name="connsiteX20-147" fmla="*/ 144127 w 560550"/>
                <a:gd name="connsiteY20-148" fmla="*/ 235851 h 493591"/>
                <a:gd name="connsiteX21-149" fmla="*/ 149231 w 560550"/>
                <a:gd name="connsiteY21-150" fmla="*/ 228009 h 493591"/>
                <a:gd name="connsiteX22-151" fmla="*/ 251731 w 560550"/>
                <a:gd name="connsiteY22-152" fmla="*/ 26070 h 493591"/>
                <a:gd name="connsiteX23-153" fmla="*/ 255383 w 560550"/>
                <a:gd name="connsiteY23-154" fmla="*/ 19328 h 493591"/>
                <a:gd name="connsiteX24-155" fmla="*/ 281371 w 560550"/>
                <a:gd name="connsiteY24-156" fmla="*/ 127 h 493591"/>
                <a:gd name="connsiteX25-157" fmla="*/ 282090 w 560550"/>
                <a:gd name="connsiteY25-158" fmla="*/ 0 h 493591"/>
                <a:gd name="connsiteX0-159" fmla="*/ 282090 w 560550"/>
                <a:gd name="connsiteY0-160" fmla="*/ 0 h 493591"/>
                <a:gd name="connsiteX1-161" fmla="*/ 307359 w 560550"/>
                <a:gd name="connsiteY1-162" fmla="*/ 19328 h 493591"/>
                <a:gd name="connsiteX2-163" fmla="*/ 322151 w 560550"/>
                <a:gd name="connsiteY2-164" fmla="*/ 46641 h 493591"/>
                <a:gd name="connsiteX3-165" fmla="*/ 426075 w 560550"/>
                <a:gd name="connsiteY3-166" fmla="*/ 252279 h 493591"/>
                <a:gd name="connsiteX4-167" fmla="*/ 549713 w 560550"/>
                <a:gd name="connsiteY4-168" fmla="*/ 442022 h 493591"/>
                <a:gd name="connsiteX5-169" fmla="*/ 553726 w 560550"/>
                <a:gd name="connsiteY5-170" fmla="*/ 448555 h 493591"/>
                <a:gd name="connsiteX6-171" fmla="*/ 557360 w 560550"/>
                <a:gd name="connsiteY6-172" fmla="*/ 480662 h 493591"/>
                <a:gd name="connsiteX7-173" fmla="*/ 557111 w 560550"/>
                <a:gd name="connsiteY7-174" fmla="*/ 481348 h 493591"/>
                <a:gd name="connsiteX8-175" fmla="*/ 527738 w 560550"/>
                <a:gd name="connsiteY8-176" fmla="*/ 493568 h 493591"/>
                <a:gd name="connsiteX9-177" fmla="*/ 496688 w 560550"/>
                <a:gd name="connsiteY9-178" fmla="*/ 492722 h 493591"/>
                <a:gd name="connsiteX10-179" fmla="*/ 275338 w 560550"/>
                <a:gd name="connsiteY10-180" fmla="*/ 480778 h 493591"/>
                <a:gd name="connsiteX11-181" fmla="*/ 275975 w 560550"/>
                <a:gd name="connsiteY11-182" fmla="*/ 480403 h 493591"/>
                <a:gd name="connsiteX12-183" fmla="*/ 266629 w 560550"/>
                <a:gd name="connsiteY12-184" fmla="*/ 479903 h 493591"/>
                <a:gd name="connsiteX13-185" fmla="*/ 40497 w 560550"/>
                <a:gd name="connsiteY13-186" fmla="*/ 492105 h 493591"/>
                <a:gd name="connsiteX14-187" fmla="*/ 32832 w 560550"/>
                <a:gd name="connsiteY14-188" fmla="*/ 492314 h 493591"/>
                <a:gd name="connsiteX15-189" fmla="*/ 3210 w 560550"/>
                <a:gd name="connsiteY15-190" fmla="*/ 479408 h 493591"/>
                <a:gd name="connsiteX16-191" fmla="*/ 2740 w 560550"/>
                <a:gd name="connsiteY16-192" fmla="*/ 478849 h 493591"/>
                <a:gd name="connsiteX17-193" fmla="*/ 6844 w 560550"/>
                <a:gd name="connsiteY17-194" fmla="*/ 447301 h 493591"/>
                <a:gd name="connsiteX18-195" fmla="*/ 23102 w 560550"/>
                <a:gd name="connsiteY18-196" fmla="*/ 420834 h 493591"/>
                <a:gd name="connsiteX19-197" fmla="*/ 144121 w 560550"/>
                <a:gd name="connsiteY19-198" fmla="*/ 235111 h 493591"/>
                <a:gd name="connsiteX20-199" fmla="*/ 149231 w 560550"/>
                <a:gd name="connsiteY20-200" fmla="*/ 228009 h 493591"/>
                <a:gd name="connsiteX21-201" fmla="*/ 251731 w 560550"/>
                <a:gd name="connsiteY21-202" fmla="*/ 26070 h 493591"/>
                <a:gd name="connsiteX22-203" fmla="*/ 255383 w 560550"/>
                <a:gd name="connsiteY22-204" fmla="*/ 19328 h 493591"/>
                <a:gd name="connsiteX23-205" fmla="*/ 281371 w 560550"/>
                <a:gd name="connsiteY23-206" fmla="*/ 127 h 493591"/>
                <a:gd name="connsiteX24-207" fmla="*/ 282090 w 560550"/>
                <a:gd name="connsiteY24-208" fmla="*/ 0 h 493591"/>
                <a:gd name="connsiteX0-209" fmla="*/ 282090 w 560550"/>
                <a:gd name="connsiteY0-210" fmla="*/ 0 h 493591"/>
                <a:gd name="connsiteX1-211" fmla="*/ 307359 w 560550"/>
                <a:gd name="connsiteY1-212" fmla="*/ 19328 h 493591"/>
                <a:gd name="connsiteX2-213" fmla="*/ 322151 w 560550"/>
                <a:gd name="connsiteY2-214" fmla="*/ 46641 h 493591"/>
                <a:gd name="connsiteX3-215" fmla="*/ 426075 w 560550"/>
                <a:gd name="connsiteY3-216" fmla="*/ 252279 h 493591"/>
                <a:gd name="connsiteX4-217" fmla="*/ 549713 w 560550"/>
                <a:gd name="connsiteY4-218" fmla="*/ 442022 h 493591"/>
                <a:gd name="connsiteX5-219" fmla="*/ 553726 w 560550"/>
                <a:gd name="connsiteY5-220" fmla="*/ 448555 h 493591"/>
                <a:gd name="connsiteX6-221" fmla="*/ 557360 w 560550"/>
                <a:gd name="connsiteY6-222" fmla="*/ 480662 h 493591"/>
                <a:gd name="connsiteX7-223" fmla="*/ 557111 w 560550"/>
                <a:gd name="connsiteY7-224" fmla="*/ 481348 h 493591"/>
                <a:gd name="connsiteX8-225" fmla="*/ 527738 w 560550"/>
                <a:gd name="connsiteY8-226" fmla="*/ 493568 h 493591"/>
                <a:gd name="connsiteX9-227" fmla="*/ 496688 w 560550"/>
                <a:gd name="connsiteY9-228" fmla="*/ 492722 h 493591"/>
                <a:gd name="connsiteX10-229" fmla="*/ 275338 w 560550"/>
                <a:gd name="connsiteY10-230" fmla="*/ 480778 h 493591"/>
                <a:gd name="connsiteX11-231" fmla="*/ 275975 w 560550"/>
                <a:gd name="connsiteY11-232" fmla="*/ 480403 h 493591"/>
                <a:gd name="connsiteX12-233" fmla="*/ 266629 w 560550"/>
                <a:gd name="connsiteY12-234" fmla="*/ 479903 h 493591"/>
                <a:gd name="connsiteX13-235" fmla="*/ 40497 w 560550"/>
                <a:gd name="connsiteY13-236" fmla="*/ 492105 h 493591"/>
                <a:gd name="connsiteX14-237" fmla="*/ 32832 w 560550"/>
                <a:gd name="connsiteY14-238" fmla="*/ 492314 h 493591"/>
                <a:gd name="connsiteX15-239" fmla="*/ 3210 w 560550"/>
                <a:gd name="connsiteY15-240" fmla="*/ 479408 h 493591"/>
                <a:gd name="connsiteX16-241" fmla="*/ 2740 w 560550"/>
                <a:gd name="connsiteY16-242" fmla="*/ 478849 h 493591"/>
                <a:gd name="connsiteX17-243" fmla="*/ 6844 w 560550"/>
                <a:gd name="connsiteY17-244" fmla="*/ 447301 h 493591"/>
                <a:gd name="connsiteX18-245" fmla="*/ 23102 w 560550"/>
                <a:gd name="connsiteY18-246" fmla="*/ 420834 h 493591"/>
                <a:gd name="connsiteX19-247" fmla="*/ 149231 w 560550"/>
                <a:gd name="connsiteY19-248" fmla="*/ 228009 h 493591"/>
                <a:gd name="connsiteX20-249" fmla="*/ 251731 w 560550"/>
                <a:gd name="connsiteY20-250" fmla="*/ 26070 h 493591"/>
                <a:gd name="connsiteX21-251" fmla="*/ 255383 w 560550"/>
                <a:gd name="connsiteY21-252" fmla="*/ 19328 h 493591"/>
                <a:gd name="connsiteX22-253" fmla="*/ 281371 w 560550"/>
                <a:gd name="connsiteY22-254" fmla="*/ 127 h 493591"/>
                <a:gd name="connsiteX23-255" fmla="*/ 282090 w 560550"/>
                <a:gd name="connsiteY23-256" fmla="*/ 0 h 493591"/>
                <a:gd name="connsiteX0-257" fmla="*/ 282090 w 560550"/>
                <a:gd name="connsiteY0-258" fmla="*/ 0 h 493591"/>
                <a:gd name="connsiteX1-259" fmla="*/ 307359 w 560550"/>
                <a:gd name="connsiteY1-260" fmla="*/ 19328 h 493591"/>
                <a:gd name="connsiteX2-261" fmla="*/ 322151 w 560550"/>
                <a:gd name="connsiteY2-262" fmla="*/ 46641 h 493591"/>
                <a:gd name="connsiteX3-263" fmla="*/ 426075 w 560550"/>
                <a:gd name="connsiteY3-264" fmla="*/ 252279 h 493591"/>
                <a:gd name="connsiteX4-265" fmla="*/ 549713 w 560550"/>
                <a:gd name="connsiteY4-266" fmla="*/ 442022 h 493591"/>
                <a:gd name="connsiteX5-267" fmla="*/ 553726 w 560550"/>
                <a:gd name="connsiteY5-268" fmla="*/ 448555 h 493591"/>
                <a:gd name="connsiteX6-269" fmla="*/ 557360 w 560550"/>
                <a:gd name="connsiteY6-270" fmla="*/ 480662 h 493591"/>
                <a:gd name="connsiteX7-271" fmla="*/ 557111 w 560550"/>
                <a:gd name="connsiteY7-272" fmla="*/ 481348 h 493591"/>
                <a:gd name="connsiteX8-273" fmla="*/ 527738 w 560550"/>
                <a:gd name="connsiteY8-274" fmla="*/ 493568 h 493591"/>
                <a:gd name="connsiteX9-275" fmla="*/ 496688 w 560550"/>
                <a:gd name="connsiteY9-276" fmla="*/ 492722 h 493591"/>
                <a:gd name="connsiteX10-277" fmla="*/ 275338 w 560550"/>
                <a:gd name="connsiteY10-278" fmla="*/ 480778 h 493591"/>
                <a:gd name="connsiteX11-279" fmla="*/ 275975 w 560550"/>
                <a:gd name="connsiteY11-280" fmla="*/ 480403 h 493591"/>
                <a:gd name="connsiteX12-281" fmla="*/ 266629 w 560550"/>
                <a:gd name="connsiteY12-282" fmla="*/ 479903 h 493591"/>
                <a:gd name="connsiteX13-283" fmla="*/ 40497 w 560550"/>
                <a:gd name="connsiteY13-284" fmla="*/ 492105 h 493591"/>
                <a:gd name="connsiteX14-285" fmla="*/ 32832 w 560550"/>
                <a:gd name="connsiteY14-286" fmla="*/ 492314 h 493591"/>
                <a:gd name="connsiteX15-287" fmla="*/ 3210 w 560550"/>
                <a:gd name="connsiteY15-288" fmla="*/ 479408 h 493591"/>
                <a:gd name="connsiteX16-289" fmla="*/ 2740 w 560550"/>
                <a:gd name="connsiteY16-290" fmla="*/ 478849 h 493591"/>
                <a:gd name="connsiteX17-291" fmla="*/ 6844 w 560550"/>
                <a:gd name="connsiteY17-292" fmla="*/ 447301 h 493591"/>
                <a:gd name="connsiteX18-293" fmla="*/ 23102 w 560550"/>
                <a:gd name="connsiteY18-294" fmla="*/ 420834 h 493591"/>
                <a:gd name="connsiteX19-295" fmla="*/ 149231 w 560550"/>
                <a:gd name="connsiteY19-296" fmla="*/ 228009 h 493591"/>
                <a:gd name="connsiteX20-297" fmla="*/ 251731 w 560550"/>
                <a:gd name="connsiteY20-298" fmla="*/ 26070 h 493591"/>
                <a:gd name="connsiteX21-299" fmla="*/ 255383 w 560550"/>
                <a:gd name="connsiteY21-300" fmla="*/ 19328 h 493591"/>
                <a:gd name="connsiteX22-301" fmla="*/ 281371 w 560550"/>
                <a:gd name="connsiteY22-302" fmla="*/ 127 h 493591"/>
                <a:gd name="connsiteX23-303" fmla="*/ 282090 w 560550"/>
                <a:gd name="connsiteY23-304" fmla="*/ 0 h 493591"/>
                <a:gd name="connsiteX0-305" fmla="*/ 282090 w 560550"/>
                <a:gd name="connsiteY0-306" fmla="*/ 0 h 493591"/>
                <a:gd name="connsiteX1-307" fmla="*/ 307359 w 560550"/>
                <a:gd name="connsiteY1-308" fmla="*/ 19328 h 493591"/>
                <a:gd name="connsiteX2-309" fmla="*/ 322151 w 560550"/>
                <a:gd name="connsiteY2-310" fmla="*/ 46641 h 493591"/>
                <a:gd name="connsiteX3-311" fmla="*/ 426075 w 560550"/>
                <a:gd name="connsiteY3-312" fmla="*/ 252279 h 493591"/>
                <a:gd name="connsiteX4-313" fmla="*/ 549713 w 560550"/>
                <a:gd name="connsiteY4-314" fmla="*/ 442022 h 493591"/>
                <a:gd name="connsiteX5-315" fmla="*/ 553726 w 560550"/>
                <a:gd name="connsiteY5-316" fmla="*/ 448555 h 493591"/>
                <a:gd name="connsiteX6-317" fmla="*/ 557360 w 560550"/>
                <a:gd name="connsiteY6-318" fmla="*/ 480662 h 493591"/>
                <a:gd name="connsiteX7-319" fmla="*/ 557111 w 560550"/>
                <a:gd name="connsiteY7-320" fmla="*/ 481348 h 493591"/>
                <a:gd name="connsiteX8-321" fmla="*/ 527738 w 560550"/>
                <a:gd name="connsiteY8-322" fmla="*/ 493568 h 493591"/>
                <a:gd name="connsiteX9-323" fmla="*/ 496688 w 560550"/>
                <a:gd name="connsiteY9-324" fmla="*/ 492722 h 493591"/>
                <a:gd name="connsiteX10-325" fmla="*/ 275338 w 560550"/>
                <a:gd name="connsiteY10-326" fmla="*/ 480778 h 493591"/>
                <a:gd name="connsiteX11-327" fmla="*/ 266629 w 560550"/>
                <a:gd name="connsiteY11-328" fmla="*/ 479903 h 493591"/>
                <a:gd name="connsiteX12-329" fmla="*/ 40497 w 560550"/>
                <a:gd name="connsiteY12-330" fmla="*/ 492105 h 493591"/>
                <a:gd name="connsiteX13-331" fmla="*/ 32832 w 560550"/>
                <a:gd name="connsiteY13-332" fmla="*/ 492314 h 493591"/>
                <a:gd name="connsiteX14-333" fmla="*/ 3210 w 560550"/>
                <a:gd name="connsiteY14-334" fmla="*/ 479408 h 493591"/>
                <a:gd name="connsiteX15-335" fmla="*/ 2740 w 560550"/>
                <a:gd name="connsiteY15-336" fmla="*/ 478849 h 493591"/>
                <a:gd name="connsiteX16-337" fmla="*/ 6844 w 560550"/>
                <a:gd name="connsiteY16-338" fmla="*/ 447301 h 493591"/>
                <a:gd name="connsiteX17-339" fmla="*/ 23102 w 560550"/>
                <a:gd name="connsiteY17-340" fmla="*/ 420834 h 493591"/>
                <a:gd name="connsiteX18-341" fmla="*/ 149231 w 560550"/>
                <a:gd name="connsiteY18-342" fmla="*/ 228009 h 493591"/>
                <a:gd name="connsiteX19-343" fmla="*/ 251731 w 560550"/>
                <a:gd name="connsiteY19-344" fmla="*/ 26070 h 493591"/>
                <a:gd name="connsiteX20-345" fmla="*/ 255383 w 560550"/>
                <a:gd name="connsiteY20-346" fmla="*/ 19328 h 493591"/>
                <a:gd name="connsiteX21-347" fmla="*/ 281371 w 560550"/>
                <a:gd name="connsiteY21-348" fmla="*/ 127 h 493591"/>
                <a:gd name="connsiteX22-349" fmla="*/ 282090 w 560550"/>
                <a:gd name="connsiteY22-350" fmla="*/ 0 h 493591"/>
                <a:gd name="connsiteX0-351" fmla="*/ 282090 w 560550"/>
                <a:gd name="connsiteY0-352" fmla="*/ 0 h 493591"/>
                <a:gd name="connsiteX1-353" fmla="*/ 307359 w 560550"/>
                <a:gd name="connsiteY1-354" fmla="*/ 19328 h 493591"/>
                <a:gd name="connsiteX2-355" fmla="*/ 322151 w 560550"/>
                <a:gd name="connsiteY2-356" fmla="*/ 46641 h 493591"/>
                <a:gd name="connsiteX3-357" fmla="*/ 426075 w 560550"/>
                <a:gd name="connsiteY3-358" fmla="*/ 252279 h 493591"/>
                <a:gd name="connsiteX4-359" fmla="*/ 549713 w 560550"/>
                <a:gd name="connsiteY4-360" fmla="*/ 442022 h 493591"/>
                <a:gd name="connsiteX5-361" fmla="*/ 553726 w 560550"/>
                <a:gd name="connsiteY5-362" fmla="*/ 448555 h 493591"/>
                <a:gd name="connsiteX6-363" fmla="*/ 557360 w 560550"/>
                <a:gd name="connsiteY6-364" fmla="*/ 480662 h 493591"/>
                <a:gd name="connsiteX7-365" fmla="*/ 557111 w 560550"/>
                <a:gd name="connsiteY7-366" fmla="*/ 481348 h 493591"/>
                <a:gd name="connsiteX8-367" fmla="*/ 527738 w 560550"/>
                <a:gd name="connsiteY8-368" fmla="*/ 493568 h 493591"/>
                <a:gd name="connsiteX9-369" fmla="*/ 496688 w 560550"/>
                <a:gd name="connsiteY9-370" fmla="*/ 492722 h 493591"/>
                <a:gd name="connsiteX10-371" fmla="*/ 266629 w 560550"/>
                <a:gd name="connsiteY10-372" fmla="*/ 479903 h 493591"/>
                <a:gd name="connsiteX11-373" fmla="*/ 40497 w 560550"/>
                <a:gd name="connsiteY11-374" fmla="*/ 492105 h 493591"/>
                <a:gd name="connsiteX12-375" fmla="*/ 32832 w 560550"/>
                <a:gd name="connsiteY12-376" fmla="*/ 492314 h 493591"/>
                <a:gd name="connsiteX13-377" fmla="*/ 3210 w 560550"/>
                <a:gd name="connsiteY13-378" fmla="*/ 479408 h 493591"/>
                <a:gd name="connsiteX14-379" fmla="*/ 2740 w 560550"/>
                <a:gd name="connsiteY14-380" fmla="*/ 478849 h 493591"/>
                <a:gd name="connsiteX15-381" fmla="*/ 6844 w 560550"/>
                <a:gd name="connsiteY15-382" fmla="*/ 447301 h 493591"/>
                <a:gd name="connsiteX16-383" fmla="*/ 23102 w 560550"/>
                <a:gd name="connsiteY16-384" fmla="*/ 420834 h 493591"/>
                <a:gd name="connsiteX17-385" fmla="*/ 149231 w 560550"/>
                <a:gd name="connsiteY17-386" fmla="*/ 228009 h 493591"/>
                <a:gd name="connsiteX18-387" fmla="*/ 251731 w 560550"/>
                <a:gd name="connsiteY18-388" fmla="*/ 26070 h 493591"/>
                <a:gd name="connsiteX19-389" fmla="*/ 255383 w 560550"/>
                <a:gd name="connsiteY19-390" fmla="*/ 19328 h 493591"/>
                <a:gd name="connsiteX20-391" fmla="*/ 281371 w 560550"/>
                <a:gd name="connsiteY20-392" fmla="*/ 127 h 493591"/>
                <a:gd name="connsiteX21-393" fmla="*/ 282090 w 560550"/>
                <a:gd name="connsiteY21-394" fmla="*/ 0 h 493591"/>
                <a:gd name="connsiteX0-395" fmla="*/ 282090 w 560550"/>
                <a:gd name="connsiteY0-396" fmla="*/ 0 h 493591"/>
                <a:gd name="connsiteX1-397" fmla="*/ 307359 w 560550"/>
                <a:gd name="connsiteY1-398" fmla="*/ 19328 h 493591"/>
                <a:gd name="connsiteX2-399" fmla="*/ 322151 w 560550"/>
                <a:gd name="connsiteY2-400" fmla="*/ 46641 h 493591"/>
                <a:gd name="connsiteX3-401" fmla="*/ 426075 w 560550"/>
                <a:gd name="connsiteY3-402" fmla="*/ 252279 h 493591"/>
                <a:gd name="connsiteX4-403" fmla="*/ 549713 w 560550"/>
                <a:gd name="connsiteY4-404" fmla="*/ 442022 h 493591"/>
                <a:gd name="connsiteX5-405" fmla="*/ 553726 w 560550"/>
                <a:gd name="connsiteY5-406" fmla="*/ 448555 h 493591"/>
                <a:gd name="connsiteX6-407" fmla="*/ 557360 w 560550"/>
                <a:gd name="connsiteY6-408" fmla="*/ 480662 h 493591"/>
                <a:gd name="connsiteX7-409" fmla="*/ 557111 w 560550"/>
                <a:gd name="connsiteY7-410" fmla="*/ 481348 h 493591"/>
                <a:gd name="connsiteX8-411" fmla="*/ 527738 w 560550"/>
                <a:gd name="connsiteY8-412" fmla="*/ 493568 h 493591"/>
                <a:gd name="connsiteX9-413" fmla="*/ 496688 w 560550"/>
                <a:gd name="connsiteY9-414" fmla="*/ 492722 h 493591"/>
                <a:gd name="connsiteX10-415" fmla="*/ 266629 w 560550"/>
                <a:gd name="connsiteY10-416" fmla="*/ 479903 h 493591"/>
                <a:gd name="connsiteX11-417" fmla="*/ 40497 w 560550"/>
                <a:gd name="connsiteY11-418" fmla="*/ 492105 h 493591"/>
                <a:gd name="connsiteX12-419" fmla="*/ 32832 w 560550"/>
                <a:gd name="connsiteY12-420" fmla="*/ 492314 h 493591"/>
                <a:gd name="connsiteX13-421" fmla="*/ 3210 w 560550"/>
                <a:gd name="connsiteY13-422" fmla="*/ 479408 h 493591"/>
                <a:gd name="connsiteX14-423" fmla="*/ 2740 w 560550"/>
                <a:gd name="connsiteY14-424" fmla="*/ 478849 h 493591"/>
                <a:gd name="connsiteX15-425" fmla="*/ 6844 w 560550"/>
                <a:gd name="connsiteY15-426" fmla="*/ 447301 h 493591"/>
                <a:gd name="connsiteX16-427" fmla="*/ 23102 w 560550"/>
                <a:gd name="connsiteY16-428" fmla="*/ 420834 h 493591"/>
                <a:gd name="connsiteX17-429" fmla="*/ 149231 w 560550"/>
                <a:gd name="connsiteY17-430" fmla="*/ 228009 h 493591"/>
                <a:gd name="connsiteX18-431" fmla="*/ 251731 w 560550"/>
                <a:gd name="connsiteY18-432" fmla="*/ 26070 h 493591"/>
                <a:gd name="connsiteX19-433" fmla="*/ 255383 w 560550"/>
                <a:gd name="connsiteY19-434" fmla="*/ 19328 h 493591"/>
                <a:gd name="connsiteX20-435" fmla="*/ 281371 w 560550"/>
                <a:gd name="connsiteY20-436" fmla="*/ 127 h 493591"/>
                <a:gd name="connsiteX21-437" fmla="*/ 282090 w 560550"/>
                <a:gd name="connsiteY21-438" fmla="*/ 0 h 49359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</a:cxnLst>
              <a:rect l="l" t="t" r="r" b="b"/>
              <a:pathLst>
                <a:path w="560550" h="493591">
                  <a:moveTo>
                    <a:pt x="282090" y="0"/>
                  </a:moveTo>
                  <a:cubicBezTo>
                    <a:pt x="291235" y="0"/>
                    <a:pt x="300381" y="6443"/>
                    <a:pt x="307359" y="19328"/>
                  </a:cubicBezTo>
                  <a:lnTo>
                    <a:pt x="322151" y="46641"/>
                  </a:lnTo>
                  <a:cubicBezTo>
                    <a:pt x="341937" y="85466"/>
                    <a:pt x="388148" y="186382"/>
                    <a:pt x="426075" y="252279"/>
                  </a:cubicBezTo>
                  <a:cubicBezTo>
                    <a:pt x="464002" y="318176"/>
                    <a:pt x="528438" y="409309"/>
                    <a:pt x="549713" y="442022"/>
                  </a:cubicBezTo>
                  <a:lnTo>
                    <a:pt x="553726" y="448555"/>
                  </a:lnTo>
                  <a:cubicBezTo>
                    <a:pt x="561598" y="461368"/>
                    <a:pt x="562451" y="472766"/>
                    <a:pt x="557360" y="480662"/>
                  </a:cubicBezTo>
                  <a:cubicBezTo>
                    <a:pt x="557347" y="480929"/>
                    <a:pt x="557231" y="481140"/>
                    <a:pt x="557111" y="481348"/>
                  </a:cubicBezTo>
                  <a:cubicBezTo>
                    <a:pt x="552538" y="489268"/>
                    <a:pt x="542386" y="493968"/>
                    <a:pt x="527738" y="493568"/>
                  </a:cubicBezTo>
                  <a:lnTo>
                    <a:pt x="496688" y="492722"/>
                  </a:lnTo>
                  <a:cubicBezTo>
                    <a:pt x="453170" y="490445"/>
                    <a:pt x="342661" y="480006"/>
                    <a:pt x="266629" y="479903"/>
                  </a:cubicBezTo>
                  <a:cubicBezTo>
                    <a:pt x="190597" y="479800"/>
                    <a:pt x="79463" y="490037"/>
                    <a:pt x="40497" y="492105"/>
                  </a:cubicBezTo>
                  <a:lnTo>
                    <a:pt x="32832" y="492314"/>
                  </a:lnTo>
                  <a:cubicBezTo>
                    <a:pt x="17800" y="492724"/>
                    <a:pt x="7502" y="487764"/>
                    <a:pt x="3210" y="479408"/>
                  </a:cubicBezTo>
                  <a:cubicBezTo>
                    <a:pt x="2985" y="479262"/>
                    <a:pt x="2860" y="479056"/>
                    <a:pt x="2740" y="478849"/>
                  </a:cubicBezTo>
                  <a:cubicBezTo>
                    <a:pt x="-1833" y="470928"/>
                    <a:pt x="-826" y="459787"/>
                    <a:pt x="6844" y="447301"/>
                  </a:cubicBezTo>
                  <a:lnTo>
                    <a:pt x="23102" y="420834"/>
                  </a:lnTo>
                  <a:cubicBezTo>
                    <a:pt x="46833" y="384285"/>
                    <a:pt x="111126" y="293803"/>
                    <a:pt x="149231" y="228009"/>
                  </a:cubicBezTo>
                  <a:cubicBezTo>
                    <a:pt x="187336" y="162215"/>
                    <a:pt x="234039" y="60850"/>
                    <a:pt x="251731" y="26070"/>
                  </a:cubicBezTo>
                  <a:lnTo>
                    <a:pt x="255383" y="19328"/>
                  </a:lnTo>
                  <a:cubicBezTo>
                    <a:pt x="262543" y="6104"/>
                    <a:pt x="271988" y="-334"/>
                    <a:pt x="281371" y="127"/>
                  </a:cubicBezTo>
                  <a:cubicBezTo>
                    <a:pt x="281609" y="5"/>
                    <a:pt x="281850" y="0"/>
                    <a:pt x="282090" y="0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endParaRPr lang="zh-CN" altLang="en-US" noProof="1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4" name="KSO_Shape"/>
            <p:cNvSpPr/>
            <p:nvPr userDrawn="1"/>
          </p:nvSpPr>
          <p:spPr>
            <a:xfrm rot="5400000">
              <a:off x="18416" y="9960"/>
              <a:ext cx="626" cy="294"/>
            </a:xfrm>
            <a:custGeom>
              <a:avLst/>
              <a:gdLst>
                <a:gd name="connsiteX0" fmla="*/ 282090 w 560550"/>
                <a:gd name="connsiteY0" fmla="*/ 0 h 493591"/>
                <a:gd name="connsiteX1" fmla="*/ 307359 w 560550"/>
                <a:gd name="connsiteY1" fmla="*/ 19328 h 493591"/>
                <a:gd name="connsiteX2" fmla="*/ 322151 w 560550"/>
                <a:gd name="connsiteY2" fmla="*/ 46641 h 493591"/>
                <a:gd name="connsiteX3" fmla="*/ 422483 w 560550"/>
                <a:gd name="connsiteY3" fmla="*/ 244308 h 493591"/>
                <a:gd name="connsiteX4" fmla="*/ 421839 w 560550"/>
                <a:gd name="connsiteY4" fmla="*/ 243943 h 493591"/>
                <a:gd name="connsiteX5" fmla="*/ 426075 w 560550"/>
                <a:gd name="connsiteY5" fmla="*/ 252279 h 493591"/>
                <a:gd name="connsiteX6" fmla="*/ 549713 w 560550"/>
                <a:gd name="connsiteY6" fmla="*/ 442022 h 493591"/>
                <a:gd name="connsiteX7" fmla="*/ 553726 w 560550"/>
                <a:gd name="connsiteY7" fmla="*/ 448555 h 493591"/>
                <a:gd name="connsiteX8" fmla="*/ 557360 w 560550"/>
                <a:gd name="connsiteY8" fmla="*/ 480662 h 493591"/>
                <a:gd name="connsiteX9" fmla="*/ 557111 w 560550"/>
                <a:gd name="connsiteY9" fmla="*/ 481348 h 493591"/>
                <a:gd name="connsiteX10" fmla="*/ 527738 w 560550"/>
                <a:gd name="connsiteY10" fmla="*/ 493568 h 493591"/>
                <a:gd name="connsiteX11" fmla="*/ 496688 w 560550"/>
                <a:gd name="connsiteY11" fmla="*/ 492722 h 493591"/>
                <a:gd name="connsiteX12" fmla="*/ 275338 w 560550"/>
                <a:gd name="connsiteY12" fmla="*/ 480778 h 493591"/>
                <a:gd name="connsiteX13" fmla="*/ 275975 w 560550"/>
                <a:gd name="connsiteY13" fmla="*/ 480403 h 493591"/>
                <a:gd name="connsiteX14" fmla="*/ 266629 w 560550"/>
                <a:gd name="connsiteY14" fmla="*/ 479903 h 493591"/>
                <a:gd name="connsiteX15" fmla="*/ 40497 w 560550"/>
                <a:gd name="connsiteY15" fmla="*/ 492105 h 493591"/>
                <a:gd name="connsiteX16" fmla="*/ 32832 w 560550"/>
                <a:gd name="connsiteY16" fmla="*/ 492314 h 493591"/>
                <a:gd name="connsiteX17" fmla="*/ 3210 w 560550"/>
                <a:gd name="connsiteY17" fmla="*/ 479408 h 493591"/>
                <a:gd name="connsiteX18" fmla="*/ 2740 w 560550"/>
                <a:gd name="connsiteY18" fmla="*/ 478849 h 493591"/>
                <a:gd name="connsiteX19" fmla="*/ 6844 w 560550"/>
                <a:gd name="connsiteY19" fmla="*/ 447301 h 493591"/>
                <a:gd name="connsiteX20" fmla="*/ 23102 w 560550"/>
                <a:gd name="connsiteY20" fmla="*/ 420834 h 493591"/>
                <a:gd name="connsiteX21" fmla="*/ 144121 w 560550"/>
                <a:gd name="connsiteY21" fmla="*/ 235111 h 493591"/>
                <a:gd name="connsiteX22" fmla="*/ 144127 w 560550"/>
                <a:gd name="connsiteY22" fmla="*/ 235851 h 493591"/>
                <a:gd name="connsiteX23" fmla="*/ 149231 w 560550"/>
                <a:gd name="connsiteY23" fmla="*/ 228009 h 493591"/>
                <a:gd name="connsiteX24" fmla="*/ 251731 w 560550"/>
                <a:gd name="connsiteY24" fmla="*/ 26070 h 493591"/>
                <a:gd name="connsiteX25" fmla="*/ 255383 w 560550"/>
                <a:gd name="connsiteY25" fmla="*/ 19328 h 493591"/>
                <a:gd name="connsiteX26" fmla="*/ 281371 w 560550"/>
                <a:gd name="connsiteY26" fmla="*/ 127 h 493591"/>
                <a:gd name="connsiteX27" fmla="*/ 282090 w 560550"/>
                <a:gd name="connsiteY27" fmla="*/ 0 h 493591"/>
                <a:gd name="connsiteX0-1" fmla="*/ 282090 w 560550"/>
                <a:gd name="connsiteY0-2" fmla="*/ 0 h 493591"/>
                <a:gd name="connsiteX1-3" fmla="*/ 307359 w 560550"/>
                <a:gd name="connsiteY1-4" fmla="*/ 19328 h 493591"/>
                <a:gd name="connsiteX2-5" fmla="*/ 322151 w 560550"/>
                <a:gd name="connsiteY2-6" fmla="*/ 46641 h 493591"/>
                <a:gd name="connsiteX3-7" fmla="*/ 422483 w 560550"/>
                <a:gd name="connsiteY3-8" fmla="*/ 244308 h 493591"/>
                <a:gd name="connsiteX4-9" fmla="*/ 426075 w 560550"/>
                <a:gd name="connsiteY4-10" fmla="*/ 252279 h 493591"/>
                <a:gd name="connsiteX5-11" fmla="*/ 549713 w 560550"/>
                <a:gd name="connsiteY5-12" fmla="*/ 442022 h 493591"/>
                <a:gd name="connsiteX6-13" fmla="*/ 553726 w 560550"/>
                <a:gd name="connsiteY6-14" fmla="*/ 448555 h 493591"/>
                <a:gd name="connsiteX7-15" fmla="*/ 557360 w 560550"/>
                <a:gd name="connsiteY7-16" fmla="*/ 480662 h 493591"/>
                <a:gd name="connsiteX8-17" fmla="*/ 557111 w 560550"/>
                <a:gd name="connsiteY8-18" fmla="*/ 481348 h 493591"/>
                <a:gd name="connsiteX9-19" fmla="*/ 527738 w 560550"/>
                <a:gd name="connsiteY9-20" fmla="*/ 493568 h 493591"/>
                <a:gd name="connsiteX10-21" fmla="*/ 496688 w 560550"/>
                <a:gd name="connsiteY10-22" fmla="*/ 492722 h 493591"/>
                <a:gd name="connsiteX11-23" fmla="*/ 275338 w 560550"/>
                <a:gd name="connsiteY11-24" fmla="*/ 480778 h 493591"/>
                <a:gd name="connsiteX12-25" fmla="*/ 275975 w 560550"/>
                <a:gd name="connsiteY12-26" fmla="*/ 480403 h 493591"/>
                <a:gd name="connsiteX13-27" fmla="*/ 266629 w 560550"/>
                <a:gd name="connsiteY13-28" fmla="*/ 479903 h 493591"/>
                <a:gd name="connsiteX14-29" fmla="*/ 40497 w 560550"/>
                <a:gd name="connsiteY14-30" fmla="*/ 492105 h 493591"/>
                <a:gd name="connsiteX15-31" fmla="*/ 32832 w 560550"/>
                <a:gd name="connsiteY15-32" fmla="*/ 492314 h 493591"/>
                <a:gd name="connsiteX16-33" fmla="*/ 3210 w 560550"/>
                <a:gd name="connsiteY16-34" fmla="*/ 479408 h 493591"/>
                <a:gd name="connsiteX17-35" fmla="*/ 2740 w 560550"/>
                <a:gd name="connsiteY17-36" fmla="*/ 478849 h 493591"/>
                <a:gd name="connsiteX18-37" fmla="*/ 6844 w 560550"/>
                <a:gd name="connsiteY18-38" fmla="*/ 447301 h 493591"/>
                <a:gd name="connsiteX19-39" fmla="*/ 23102 w 560550"/>
                <a:gd name="connsiteY19-40" fmla="*/ 420834 h 493591"/>
                <a:gd name="connsiteX20-41" fmla="*/ 144121 w 560550"/>
                <a:gd name="connsiteY20-42" fmla="*/ 235111 h 493591"/>
                <a:gd name="connsiteX21-43" fmla="*/ 144127 w 560550"/>
                <a:gd name="connsiteY21-44" fmla="*/ 235851 h 493591"/>
                <a:gd name="connsiteX22-45" fmla="*/ 149231 w 560550"/>
                <a:gd name="connsiteY22-46" fmla="*/ 228009 h 493591"/>
                <a:gd name="connsiteX23-47" fmla="*/ 251731 w 560550"/>
                <a:gd name="connsiteY23-48" fmla="*/ 26070 h 493591"/>
                <a:gd name="connsiteX24-49" fmla="*/ 255383 w 560550"/>
                <a:gd name="connsiteY24-50" fmla="*/ 19328 h 493591"/>
                <a:gd name="connsiteX25-51" fmla="*/ 281371 w 560550"/>
                <a:gd name="connsiteY25-52" fmla="*/ 127 h 493591"/>
                <a:gd name="connsiteX26-53" fmla="*/ 282090 w 560550"/>
                <a:gd name="connsiteY26-54" fmla="*/ 0 h 493591"/>
                <a:gd name="connsiteX0-55" fmla="*/ 282090 w 560550"/>
                <a:gd name="connsiteY0-56" fmla="*/ 0 h 493591"/>
                <a:gd name="connsiteX1-57" fmla="*/ 307359 w 560550"/>
                <a:gd name="connsiteY1-58" fmla="*/ 19328 h 493591"/>
                <a:gd name="connsiteX2-59" fmla="*/ 322151 w 560550"/>
                <a:gd name="connsiteY2-60" fmla="*/ 46641 h 493591"/>
                <a:gd name="connsiteX3-61" fmla="*/ 426075 w 560550"/>
                <a:gd name="connsiteY3-62" fmla="*/ 252279 h 493591"/>
                <a:gd name="connsiteX4-63" fmla="*/ 549713 w 560550"/>
                <a:gd name="connsiteY4-64" fmla="*/ 442022 h 493591"/>
                <a:gd name="connsiteX5-65" fmla="*/ 553726 w 560550"/>
                <a:gd name="connsiteY5-66" fmla="*/ 448555 h 493591"/>
                <a:gd name="connsiteX6-67" fmla="*/ 557360 w 560550"/>
                <a:gd name="connsiteY6-68" fmla="*/ 480662 h 493591"/>
                <a:gd name="connsiteX7-69" fmla="*/ 557111 w 560550"/>
                <a:gd name="connsiteY7-70" fmla="*/ 481348 h 493591"/>
                <a:gd name="connsiteX8-71" fmla="*/ 527738 w 560550"/>
                <a:gd name="connsiteY8-72" fmla="*/ 493568 h 493591"/>
                <a:gd name="connsiteX9-73" fmla="*/ 496688 w 560550"/>
                <a:gd name="connsiteY9-74" fmla="*/ 492722 h 493591"/>
                <a:gd name="connsiteX10-75" fmla="*/ 275338 w 560550"/>
                <a:gd name="connsiteY10-76" fmla="*/ 480778 h 493591"/>
                <a:gd name="connsiteX11-77" fmla="*/ 275975 w 560550"/>
                <a:gd name="connsiteY11-78" fmla="*/ 480403 h 493591"/>
                <a:gd name="connsiteX12-79" fmla="*/ 266629 w 560550"/>
                <a:gd name="connsiteY12-80" fmla="*/ 479903 h 493591"/>
                <a:gd name="connsiteX13-81" fmla="*/ 40497 w 560550"/>
                <a:gd name="connsiteY13-82" fmla="*/ 492105 h 493591"/>
                <a:gd name="connsiteX14-83" fmla="*/ 32832 w 560550"/>
                <a:gd name="connsiteY14-84" fmla="*/ 492314 h 493591"/>
                <a:gd name="connsiteX15-85" fmla="*/ 3210 w 560550"/>
                <a:gd name="connsiteY15-86" fmla="*/ 479408 h 493591"/>
                <a:gd name="connsiteX16-87" fmla="*/ 2740 w 560550"/>
                <a:gd name="connsiteY16-88" fmla="*/ 478849 h 493591"/>
                <a:gd name="connsiteX17-89" fmla="*/ 6844 w 560550"/>
                <a:gd name="connsiteY17-90" fmla="*/ 447301 h 493591"/>
                <a:gd name="connsiteX18-91" fmla="*/ 23102 w 560550"/>
                <a:gd name="connsiteY18-92" fmla="*/ 420834 h 493591"/>
                <a:gd name="connsiteX19-93" fmla="*/ 144121 w 560550"/>
                <a:gd name="connsiteY19-94" fmla="*/ 235111 h 493591"/>
                <a:gd name="connsiteX20-95" fmla="*/ 144127 w 560550"/>
                <a:gd name="connsiteY20-96" fmla="*/ 235851 h 493591"/>
                <a:gd name="connsiteX21-97" fmla="*/ 149231 w 560550"/>
                <a:gd name="connsiteY21-98" fmla="*/ 228009 h 493591"/>
                <a:gd name="connsiteX22-99" fmla="*/ 251731 w 560550"/>
                <a:gd name="connsiteY22-100" fmla="*/ 26070 h 493591"/>
                <a:gd name="connsiteX23-101" fmla="*/ 255383 w 560550"/>
                <a:gd name="connsiteY23-102" fmla="*/ 19328 h 493591"/>
                <a:gd name="connsiteX24-103" fmla="*/ 281371 w 560550"/>
                <a:gd name="connsiteY24-104" fmla="*/ 127 h 493591"/>
                <a:gd name="connsiteX25-105" fmla="*/ 282090 w 560550"/>
                <a:gd name="connsiteY25-106" fmla="*/ 0 h 493591"/>
                <a:gd name="connsiteX0-107" fmla="*/ 282090 w 560550"/>
                <a:gd name="connsiteY0-108" fmla="*/ 0 h 493591"/>
                <a:gd name="connsiteX1-109" fmla="*/ 307359 w 560550"/>
                <a:gd name="connsiteY1-110" fmla="*/ 19328 h 493591"/>
                <a:gd name="connsiteX2-111" fmla="*/ 322151 w 560550"/>
                <a:gd name="connsiteY2-112" fmla="*/ 46641 h 493591"/>
                <a:gd name="connsiteX3-113" fmla="*/ 426075 w 560550"/>
                <a:gd name="connsiteY3-114" fmla="*/ 252279 h 493591"/>
                <a:gd name="connsiteX4-115" fmla="*/ 549713 w 560550"/>
                <a:gd name="connsiteY4-116" fmla="*/ 442022 h 493591"/>
                <a:gd name="connsiteX5-117" fmla="*/ 553726 w 560550"/>
                <a:gd name="connsiteY5-118" fmla="*/ 448555 h 493591"/>
                <a:gd name="connsiteX6-119" fmla="*/ 557360 w 560550"/>
                <a:gd name="connsiteY6-120" fmla="*/ 480662 h 493591"/>
                <a:gd name="connsiteX7-121" fmla="*/ 557111 w 560550"/>
                <a:gd name="connsiteY7-122" fmla="*/ 481348 h 493591"/>
                <a:gd name="connsiteX8-123" fmla="*/ 527738 w 560550"/>
                <a:gd name="connsiteY8-124" fmla="*/ 493568 h 493591"/>
                <a:gd name="connsiteX9-125" fmla="*/ 496688 w 560550"/>
                <a:gd name="connsiteY9-126" fmla="*/ 492722 h 493591"/>
                <a:gd name="connsiteX10-127" fmla="*/ 275338 w 560550"/>
                <a:gd name="connsiteY10-128" fmla="*/ 480778 h 493591"/>
                <a:gd name="connsiteX11-129" fmla="*/ 275975 w 560550"/>
                <a:gd name="connsiteY11-130" fmla="*/ 480403 h 493591"/>
                <a:gd name="connsiteX12-131" fmla="*/ 266629 w 560550"/>
                <a:gd name="connsiteY12-132" fmla="*/ 479903 h 493591"/>
                <a:gd name="connsiteX13-133" fmla="*/ 40497 w 560550"/>
                <a:gd name="connsiteY13-134" fmla="*/ 492105 h 493591"/>
                <a:gd name="connsiteX14-135" fmla="*/ 32832 w 560550"/>
                <a:gd name="connsiteY14-136" fmla="*/ 492314 h 493591"/>
                <a:gd name="connsiteX15-137" fmla="*/ 3210 w 560550"/>
                <a:gd name="connsiteY15-138" fmla="*/ 479408 h 493591"/>
                <a:gd name="connsiteX16-139" fmla="*/ 2740 w 560550"/>
                <a:gd name="connsiteY16-140" fmla="*/ 478849 h 493591"/>
                <a:gd name="connsiteX17-141" fmla="*/ 6844 w 560550"/>
                <a:gd name="connsiteY17-142" fmla="*/ 447301 h 493591"/>
                <a:gd name="connsiteX18-143" fmla="*/ 23102 w 560550"/>
                <a:gd name="connsiteY18-144" fmla="*/ 420834 h 493591"/>
                <a:gd name="connsiteX19-145" fmla="*/ 144121 w 560550"/>
                <a:gd name="connsiteY19-146" fmla="*/ 235111 h 493591"/>
                <a:gd name="connsiteX20-147" fmla="*/ 144127 w 560550"/>
                <a:gd name="connsiteY20-148" fmla="*/ 235851 h 493591"/>
                <a:gd name="connsiteX21-149" fmla="*/ 149231 w 560550"/>
                <a:gd name="connsiteY21-150" fmla="*/ 228009 h 493591"/>
                <a:gd name="connsiteX22-151" fmla="*/ 251731 w 560550"/>
                <a:gd name="connsiteY22-152" fmla="*/ 26070 h 493591"/>
                <a:gd name="connsiteX23-153" fmla="*/ 255383 w 560550"/>
                <a:gd name="connsiteY23-154" fmla="*/ 19328 h 493591"/>
                <a:gd name="connsiteX24-155" fmla="*/ 281371 w 560550"/>
                <a:gd name="connsiteY24-156" fmla="*/ 127 h 493591"/>
                <a:gd name="connsiteX25-157" fmla="*/ 282090 w 560550"/>
                <a:gd name="connsiteY25-158" fmla="*/ 0 h 493591"/>
                <a:gd name="connsiteX0-159" fmla="*/ 282090 w 560550"/>
                <a:gd name="connsiteY0-160" fmla="*/ 0 h 493591"/>
                <a:gd name="connsiteX1-161" fmla="*/ 307359 w 560550"/>
                <a:gd name="connsiteY1-162" fmla="*/ 19328 h 493591"/>
                <a:gd name="connsiteX2-163" fmla="*/ 322151 w 560550"/>
                <a:gd name="connsiteY2-164" fmla="*/ 46641 h 493591"/>
                <a:gd name="connsiteX3-165" fmla="*/ 426075 w 560550"/>
                <a:gd name="connsiteY3-166" fmla="*/ 252279 h 493591"/>
                <a:gd name="connsiteX4-167" fmla="*/ 549713 w 560550"/>
                <a:gd name="connsiteY4-168" fmla="*/ 442022 h 493591"/>
                <a:gd name="connsiteX5-169" fmla="*/ 553726 w 560550"/>
                <a:gd name="connsiteY5-170" fmla="*/ 448555 h 493591"/>
                <a:gd name="connsiteX6-171" fmla="*/ 557360 w 560550"/>
                <a:gd name="connsiteY6-172" fmla="*/ 480662 h 493591"/>
                <a:gd name="connsiteX7-173" fmla="*/ 557111 w 560550"/>
                <a:gd name="connsiteY7-174" fmla="*/ 481348 h 493591"/>
                <a:gd name="connsiteX8-175" fmla="*/ 527738 w 560550"/>
                <a:gd name="connsiteY8-176" fmla="*/ 493568 h 493591"/>
                <a:gd name="connsiteX9-177" fmla="*/ 496688 w 560550"/>
                <a:gd name="connsiteY9-178" fmla="*/ 492722 h 493591"/>
                <a:gd name="connsiteX10-179" fmla="*/ 275338 w 560550"/>
                <a:gd name="connsiteY10-180" fmla="*/ 480778 h 493591"/>
                <a:gd name="connsiteX11-181" fmla="*/ 275975 w 560550"/>
                <a:gd name="connsiteY11-182" fmla="*/ 480403 h 493591"/>
                <a:gd name="connsiteX12-183" fmla="*/ 266629 w 560550"/>
                <a:gd name="connsiteY12-184" fmla="*/ 479903 h 493591"/>
                <a:gd name="connsiteX13-185" fmla="*/ 40497 w 560550"/>
                <a:gd name="connsiteY13-186" fmla="*/ 492105 h 493591"/>
                <a:gd name="connsiteX14-187" fmla="*/ 32832 w 560550"/>
                <a:gd name="connsiteY14-188" fmla="*/ 492314 h 493591"/>
                <a:gd name="connsiteX15-189" fmla="*/ 3210 w 560550"/>
                <a:gd name="connsiteY15-190" fmla="*/ 479408 h 493591"/>
                <a:gd name="connsiteX16-191" fmla="*/ 2740 w 560550"/>
                <a:gd name="connsiteY16-192" fmla="*/ 478849 h 493591"/>
                <a:gd name="connsiteX17-193" fmla="*/ 6844 w 560550"/>
                <a:gd name="connsiteY17-194" fmla="*/ 447301 h 493591"/>
                <a:gd name="connsiteX18-195" fmla="*/ 23102 w 560550"/>
                <a:gd name="connsiteY18-196" fmla="*/ 420834 h 493591"/>
                <a:gd name="connsiteX19-197" fmla="*/ 144121 w 560550"/>
                <a:gd name="connsiteY19-198" fmla="*/ 235111 h 493591"/>
                <a:gd name="connsiteX20-199" fmla="*/ 149231 w 560550"/>
                <a:gd name="connsiteY20-200" fmla="*/ 228009 h 493591"/>
                <a:gd name="connsiteX21-201" fmla="*/ 251731 w 560550"/>
                <a:gd name="connsiteY21-202" fmla="*/ 26070 h 493591"/>
                <a:gd name="connsiteX22-203" fmla="*/ 255383 w 560550"/>
                <a:gd name="connsiteY22-204" fmla="*/ 19328 h 493591"/>
                <a:gd name="connsiteX23-205" fmla="*/ 281371 w 560550"/>
                <a:gd name="connsiteY23-206" fmla="*/ 127 h 493591"/>
                <a:gd name="connsiteX24-207" fmla="*/ 282090 w 560550"/>
                <a:gd name="connsiteY24-208" fmla="*/ 0 h 493591"/>
                <a:gd name="connsiteX0-209" fmla="*/ 282090 w 560550"/>
                <a:gd name="connsiteY0-210" fmla="*/ 0 h 493591"/>
                <a:gd name="connsiteX1-211" fmla="*/ 307359 w 560550"/>
                <a:gd name="connsiteY1-212" fmla="*/ 19328 h 493591"/>
                <a:gd name="connsiteX2-213" fmla="*/ 322151 w 560550"/>
                <a:gd name="connsiteY2-214" fmla="*/ 46641 h 493591"/>
                <a:gd name="connsiteX3-215" fmla="*/ 426075 w 560550"/>
                <a:gd name="connsiteY3-216" fmla="*/ 252279 h 493591"/>
                <a:gd name="connsiteX4-217" fmla="*/ 549713 w 560550"/>
                <a:gd name="connsiteY4-218" fmla="*/ 442022 h 493591"/>
                <a:gd name="connsiteX5-219" fmla="*/ 553726 w 560550"/>
                <a:gd name="connsiteY5-220" fmla="*/ 448555 h 493591"/>
                <a:gd name="connsiteX6-221" fmla="*/ 557360 w 560550"/>
                <a:gd name="connsiteY6-222" fmla="*/ 480662 h 493591"/>
                <a:gd name="connsiteX7-223" fmla="*/ 557111 w 560550"/>
                <a:gd name="connsiteY7-224" fmla="*/ 481348 h 493591"/>
                <a:gd name="connsiteX8-225" fmla="*/ 527738 w 560550"/>
                <a:gd name="connsiteY8-226" fmla="*/ 493568 h 493591"/>
                <a:gd name="connsiteX9-227" fmla="*/ 496688 w 560550"/>
                <a:gd name="connsiteY9-228" fmla="*/ 492722 h 493591"/>
                <a:gd name="connsiteX10-229" fmla="*/ 275338 w 560550"/>
                <a:gd name="connsiteY10-230" fmla="*/ 480778 h 493591"/>
                <a:gd name="connsiteX11-231" fmla="*/ 275975 w 560550"/>
                <a:gd name="connsiteY11-232" fmla="*/ 480403 h 493591"/>
                <a:gd name="connsiteX12-233" fmla="*/ 266629 w 560550"/>
                <a:gd name="connsiteY12-234" fmla="*/ 479903 h 493591"/>
                <a:gd name="connsiteX13-235" fmla="*/ 40497 w 560550"/>
                <a:gd name="connsiteY13-236" fmla="*/ 492105 h 493591"/>
                <a:gd name="connsiteX14-237" fmla="*/ 32832 w 560550"/>
                <a:gd name="connsiteY14-238" fmla="*/ 492314 h 493591"/>
                <a:gd name="connsiteX15-239" fmla="*/ 3210 w 560550"/>
                <a:gd name="connsiteY15-240" fmla="*/ 479408 h 493591"/>
                <a:gd name="connsiteX16-241" fmla="*/ 2740 w 560550"/>
                <a:gd name="connsiteY16-242" fmla="*/ 478849 h 493591"/>
                <a:gd name="connsiteX17-243" fmla="*/ 6844 w 560550"/>
                <a:gd name="connsiteY17-244" fmla="*/ 447301 h 493591"/>
                <a:gd name="connsiteX18-245" fmla="*/ 23102 w 560550"/>
                <a:gd name="connsiteY18-246" fmla="*/ 420834 h 493591"/>
                <a:gd name="connsiteX19-247" fmla="*/ 149231 w 560550"/>
                <a:gd name="connsiteY19-248" fmla="*/ 228009 h 493591"/>
                <a:gd name="connsiteX20-249" fmla="*/ 251731 w 560550"/>
                <a:gd name="connsiteY20-250" fmla="*/ 26070 h 493591"/>
                <a:gd name="connsiteX21-251" fmla="*/ 255383 w 560550"/>
                <a:gd name="connsiteY21-252" fmla="*/ 19328 h 493591"/>
                <a:gd name="connsiteX22-253" fmla="*/ 281371 w 560550"/>
                <a:gd name="connsiteY22-254" fmla="*/ 127 h 493591"/>
                <a:gd name="connsiteX23-255" fmla="*/ 282090 w 560550"/>
                <a:gd name="connsiteY23-256" fmla="*/ 0 h 493591"/>
                <a:gd name="connsiteX0-257" fmla="*/ 282090 w 560550"/>
                <a:gd name="connsiteY0-258" fmla="*/ 0 h 493591"/>
                <a:gd name="connsiteX1-259" fmla="*/ 307359 w 560550"/>
                <a:gd name="connsiteY1-260" fmla="*/ 19328 h 493591"/>
                <a:gd name="connsiteX2-261" fmla="*/ 322151 w 560550"/>
                <a:gd name="connsiteY2-262" fmla="*/ 46641 h 493591"/>
                <a:gd name="connsiteX3-263" fmla="*/ 426075 w 560550"/>
                <a:gd name="connsiteY3-264" fmla="*/ 252279 h 493591"/>
                <a:gd name="connsiteX4-265" fmla="*/ 549713 w 560550"/>
                <a:gd name="connsiteY4-266" fmla="*/ 442022 h 493591"/>
                <a:gd name="connsiteX5-267" fmla="*/ 553726 w 560550"/>
                <a:gd name="connsiteY5-268" fmla="*/ 448555 h 493591"/>
                <a:gd name="connsiteX6-269" fmla="*/ 557360 w 560550"/>
                <a:gd name="connsiteY6-270" fmla="*/ 480662 h 493591"/>
                <a:gd name="connsiteX7-271" fmla="*/ 557111 w 560550"/>
                <a:gd name="connsiteY7-272" fmla="*/ 481348 h 493591"/>
                <a:gd name="connsiteX8-273" fmla="*/ 527738 w 560550"/>
                <a:gd name="connsiteY8-274" fmla="*/ 493568 h 493591"/>
                <a:gd name="connsiteX9-275" fmla="*/ 496688 w 560550"/>
                <a:gd name="connsiteY9-276" fmla="*/ 492722 h 493591"/>
                <a:gd name="connsiteX10-277" fmla="*/ 275338 w 560550"/>
                <a:gd name="connsiteY10-278" fmla="*/ 480778 h 493591"/>
                <a:gd name="connsiteX11-279" fmla="*/ 275975 w 560550"/>
                <a:gd name="connsiteY11-280" fmla="*/ 480403 h 493591"/>
                <a:gd name="connsiteX12-281" fmla="*/ 266629 w 560550"/>
                <a:gd name="connsiteY12-282" fmla="*/ 479903 h 493591"/>
                <a:gd name="connsiteX13-283" fmla="*/ 40497 w 560550"/>
                <a:gd name="connsiteY13-284" fmla="*/ 492105 h 493591"/>
                <a:gd name="connsiteX14-285" fmla="*/ 32832 w 560550"/>
                <a:gd name="connsiteY14-286" fmla="*/ 492314 h 493591"/>
                <a:gd name="connsiteX15-287" fmla="*/ 3210 w 560550"/>
                <a:gd name="connsiteY15-288" fmla="*/ 479408 h 493591"/>
                <a:gd name="connsiteX16-289" fmla="*/ 2740 w 560550"/>
                <a:gd name="connsiteY16-290" fmla="*/ 478849 h 493591"/>
                <a:gd name="connsiteX17-291" fmla="*/ 6844 w 560550"/>
                <a:gd name="connsiteY17-292" fmla="*/ 447301 h 493591"/>
                <a:gd name="connsiteX18-293" fmla="*/ 23102 w 560550"/>
                <a:gd name="connsiteY18-294" fmla="*/ 420834 h 493591"/>
                <a:gd name="connsiteX19-295" fmla="*/ 149231 w 560550"/>
                <a:gd name="connsiteY19-296" fmla="*/ 228009 h 493591"/>
                <a:gd name="connsiteX20-297" fmla="*/ 251731 w 560550"/>
                <a:gd name="connsiteY20-298" fmla="*/ 26070 h 493591"/>
                <a:gd name="connsiteX21-299" fmla="*/ 255383 w 560550"/>
                <a:gd name="connsiteY21-300" fmla="*/ 19328 h 493591"/>
                <a:gd name="connsiteX22-301" fmla="*/ 281371 w 560550"/>
                <a:gd name="connsiteY22-302" fmla="*/ 127 h 493591"/>
                <a:gd name="connsiteX23-303" fmla="*/ 282090 w 560550"/>
                <a:gd name="connsiteY23-304" fmla="*/ 0 h 493591"/>
                <a:gd name="connsiteX0-305" fmla="*/ 282090 w 560550"/>
                <a:gd name="connsiteY0-306" fmla="*/ 0 h 493591"/>
                <a:gd name="connsiteX1-307" fmla="*/ 307359 w 560550"/>
                <a:gd name="connsiteY1-308" fmla="*/ 19328 h 493591"/>
                <a:gd name="connsiteX2-309" fmla="*/ 322151 w 560550"/>
                <a:gd name="connsiteY2-310" fmla="*/ 46641 h 493591"/>
                <a:gd name="connsiteX3-311" fmla="*/ 426075 w 560550"/>
                <a:gd name="connsiteY3-312" fmla="*/ 252279 h 493591"/>
                <a:gd name="connsiteX4-313" fmla="*/ 549713 w 560550"/>
                <a:gd name="connsiteY4-314" fmla="*/ 442022 h 493591"/>
                <a:gd name="connsiteX5-315" fmla="*/ 553726 w 560550"/>
                <a:gd name="connsiteY5-316" fmla="*/ 448555 h 493591"/>
                <a:gd name="connsiteX6-317" fmla="*/ 557360 w 560550"/>
                <a:gd name="connsiteY6-318" fmla="*/ 480662 h 493591"/>
                <a:gd name="connsiteX7-319" fmla="*/ 557111 w 560550"/>
                <a:gd name="connsiteY7-320" fmla="*/ 481348 h 493591"/>
                <a:gd name="connsiteX8-321" fmla="*/ 527738 w 560550"/>
                <a:gd name="connsiteY8-322" fmla="*/ 493568 h 493591"/>
                <a:gd name="connsiteX9-323" fmla="*/ 496688 w 560550"/>
                <a:gd name="connsiteY9-324" fmla="*/ 492722 h 493591"/>
                <a:gd name="connsiteX10-325" fmla="*/ 275338 w 560550"/>
                <a:gd name="connsiteY10-326" fmla="*/ 480778 h 493591"/>
                <a:gd name="connsiteX11-327" fmla="*/ 266629 w 560550"/>
                <a:gd name="connsiteY11-328" fmla="*/ 479903 h 493591"/>
                <a:gd name="connsiteX12-329" fmla="*/ 40497 w 560550"/>
                <a:gd name="connsiteY12-330" fmla="*/ 492105 h 493591"/>
                <a:gd name="connsiteX13-331" fmla="*/ 32832 w 560550"/>
                <a:gd name="connsiteY13-332" fmla="*/ 492314 h 493591"/>
                <a:gd name="connsiteX14-333" fmla="*/ 3210 w 560550"/>
                <a:gd name="connsiteY14-334" fmla="*/ 479408 h 493591"/>
                <a:gd name="connsiteX15-335" fmla="*/ 2740 w 560550"/>
                <a:gd name="connsiteY15-336" fmla="*/ 478849 h 493591"/>
                <a:gd name="connsiteX16-337" fmla="*/ 6844 w 560550"/>
                <a:gd name="connsiteY16-338" fmla="*/ 447301 h 493591"/>
                <a:gd name="connsiteX17-339" fmla="*/ 23102 w 560550"/>
                <a:gd name="connsiteY17-340" fmla="*/ 420834 h 493591"/>
                <a:gd name="connsiteX18-341" fmla="*/ 149231 w 560550"/>
                <a:gd name="connsiteY18-342" fmla="*/ 228009 h 493591"/>
                <a:gd name="connsiteX19-343" fmla="*/ 251731 w 560550"/>
                <a:gd name="connsiteY19-344" fmla="*/ 26070 h 493591"/>
                <a:gd name="connsiteX20-345" fmla="*/ 255383 w 560550"/>
                <a:gd name="connsiteY20-346" fmla="*/ 19328 h 493591"/>
                <a:gd name="connsiteX21-347" fmla="*/ 281371 w 560550"/>
                <a:gd name="connsiteY21-348" fmla="*/ 127 h 493591"/>
                <a:gd name="connsiteX22-349" fmla="*/ 282090 w 560550"/>
                <a:gd name="connsiteY22-350" fmla="*/ 0 h 493591"/>
                <a:gd name="connsiteX0-351" fmla="*/ 282090 w 560550"/>
                <a:gd name="connsiteY0-352" fmla="*/ 0 h 493591"/>
                <a:gd name="connsiteX1-353" fmla="*/ 307359 w 560550"/>
                <a:gd name="connsiteY1-354" fmla="*/ 19328 h 493591"/>
                <a:gd name="connsiteX2-355" fmla="*/ 322151 w 560550"/>
                <a:gd name="connsiteY2-356" fmla="*/ 46641 h 493591"/>
                <a:gd name="connsiteX3-357" fmla="*/ 426075 w 560550"/>
                <a:gd name="connsiteY3-358" fmla="*/ 252279 h 493591"/>
                <a:gd name="connsiteX4-359" fmla="*/ 549713 w 560550"/>
                <a:gd name="connsiteY4-360" fmla="*/ 442022 h 493591"/>
                <a:gd name="connsiteX5-361" fmla="*/ 553726 w 560550"/>
                <a:gd name="connsiteY5-362" fmla="*/ 448555 h 493591"/>
                <a:gd name="connsiteX6-363" fmla="*/ 557360 w 560550"/>
                <a:gd name="connsiteY6-364" fmla="*/ 480662 h 493591"/>
                <a:gd name="connsiteX7-365" fmla="*/ 557111 w 560550"/>
                <a:gd name="connsiteY7-366" fmla="*/ 481348 h 493591"/>
                <a:gd name="connsiteX8-367" fmla="*/ 527738 w 560550"/>
                <a:gd name="connsiteY8-368" fmla="*/ 493568 h 493591"/>
                <a:gd name="connsiteX9-369" fmla="*/ 496688 w 560550"/>
                <a:gd name="connsiteY9-370" fmla="*/ 492722 h 493591"/>
                <a:gd name="connsiteX10-371" fmla="*/ 266629 w 560550"/>
                <a:gd name="connsiteY10-372" fmla="*/ 479903 h 493591"/>
                <a:gd name="connsiteX11-373" fmla="*/ 40497 w 560550"/>
                <a:gd name="connsiteY11-374" fmla="*/ 492105 h 493591"/>
                <a:gd name="connsiteX12-375" fmla="*/ 32832 w 560550"/>
                <a:gd name="connsiteY12-376" fmla="*/ 492314 h 493591"/>
                <a:gd name="connsiteX13-377" fmla="*/ 3210 w 560550"/>
                <a:gd name="connsiteY13-378" fmla="*/ 479408 h 493591"/>
                <a:gd name="connsiteX14-379" fmla="*/ 2740 w 560550"/>
                <a:gd name="connsiteY14-380" fmla="*/ 478849 h 493591"/>
                <a:gd name="connsiteX15-381" fmla="*/ 6844 w 560550"/>
                <a:gd name="connsiteY15-382" fmla="*/ 447301 h 493591"/>
                <a:gd name="connsiteX16-383" fmla="*/ 23102 w 560550"/>
                <a:gd name="connsiteY16-384" fmla="*/ 420834 h 493591"/>
                <a:gd name="connsiteX17-385" fmla="*/ 149231 w 560550"/>
                <a:gd name="connsiteY17-386" fmla="*/ 228009 h 493591"/>
                <a:gd name="connsiteX18-387" fmla="*/ 251731 w 560550"/>
                <a:gd name="connsiteY18-388" fmla="*/ 26070 h 493591"/>
                <a:gd name="connsiteX19-389" fmla="*/ 255383 w 560550"/>
                <a:gd name="connsiteY19-390" fmla="*/ 19328 h 493591"/>
                <a:gd name="connsiteX20-391" fmla="*/ 281371 w 560550"/>
                <a:gd name="connsiteY20-392" fmla="*/ 127 h 493591"/>
                <a:gd name="connsiteX21-393" fmla="*/ 282090 w 560550"/>
                <a:gd name="connsiteY21-394" fmla="*/ 0 h 493591"/>
                <a:gd name="connsiteX0-395" fmla="*/ 282090 w 560550"/>
                <a:gd name="connsiteY0-396" fmla="*/ 0 h 493591"/>
                <a:gd name="connsiteX1-397" fmla="*/ 307359 w 560550"/>
                <a:gd name="connsiteY1-398" fmla="*/ 19328 h 493591"/>
                <a:gd name="connsiteX2-399" fmla="*/ 322151 w 560550"/>
                <a:gd name="connsiteY2-400" fmla="*/ 46641 h 493591"/>
                <a:gd name="connsiteX3-401" fmla="*/ 426075 w 560550"/>
                <a:gd name="connsiteY3-402" fmla="*/ 252279 h 493591"/>
                <a:gd name="connsiteX4-403" fmla="*/ 549713 w 560550"/>
                <a:gd name="connsiteY4-404" fmla="*/ 442022 h 493591"/>
                <a:gd name="connsiteX5-405" fmla="*/ 553726 w 560550"/>
                <a:gd name="connsiteY5-406" fmla="*/ 448555 h 493591"/>
                <a:gd name="connsiteX6-407" fmla="*/ 557360 w 560550"/>
                <a:gd name="connsiteY6-408" fmla="*/ 480662 h 493591"/>
                <a:gd name="connsiteX7-409" fmla="*/ 557111 w 560550"/>
                <a:gd name="connsiteY7-410" fmla="*/ 481348 h 493591"/>
                <a:gd name="connsiteX8-411" fmla="*/ 527738 w 560550"/>
                <a:gd name="connsiteY8-412" fmla="*/ 493568 h 493591"/>
                <a:gd name="connsiteX9-413" fmla="*/ 496688 w 560550"/>
                <a:gd name="connsiteY9-414" fmla="*/ 492722 h 493591"/>
                <a:gd name="connsiteX10-415" fmla="*/ 266629 w 560550"/>
                <a:gd name="connsiteY10-416" fmla="*/ 479903 h 493591"/>
                <a:gd name="connsiteX11-417" fmla="*/ 40497 w 560550"/>
                <a:gd name="connsiteY11-418" fmla="*/ 492105 h 493591"/>
                <a:gd name="connsiteX12-419" fmla="*/ 32832 w 560550"/>
                <a:gd name="connsiteY12-420" fmla="*/ 492314 h 493591"/>
                <a:gd name="connsiteX13-421" fmla="*/ 3210 w 560550"/>
                <a:gd name="connsiteY13-422" fmla="*/ 479408 h 493591"/>
                <a:gd name="connsiteX14-423" fmla="*/ 2740 w 560550"/>
                <a:gd name="connsiteY14-424" fmla="*/ 478849 h 493591"/>
                <a:gd name="connsiteX15-425" fmla="*/ 6844 w 560550"/>
                <a:gd name="connsiteY15-426" fmla="*/ 447301 h 493591"/>
                <a:gd name="connsiteX16-427" fmla="*/ 23102 w 560550"/>
                <a:gd name="connsiteY16-428" fmla="*/ 420834 h 493591"/>
                <a:gd name="connsiteX17-429" fmla="*/ 149231 w 560550"/>
                <a:gd name="connsiteY17-430" fmla="*/ 228009 h 493591"/>
                <a:gd name="connsiteX18-431" fmla="*/ 251731 w 560550"/>
                <a:gd name="connsiteY18-432" fmla="*/ 26070 h 493591"/>
                <a:gd name="connsiteX19-433" fmla="*/ 255383 w 560550"/>
                <a:gd name="connsiteY19-434" fmla="*/ 19328 h 493591"/>
                <a:gd name="connsiteX20-435" fmla="*/ 281371 w 560550"/>
                <a:gd name="connsiteY20-436" fmla="*/ 127 h 493591"/>
                <a:gd name="connsiteX21-437" fmla="*/ 282090 w 560550"/>
                <a:gd name="connsiteY21-438" fmla="*/ 0 h 49359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</a:cxnLst>
              <a:rect l="l" t="t" r="r" b="b"/>
              <a:pathLst>
                <a:path w="560550" h="493591">
                  <a:moveTo>
                    <a:pt x="282090" y="0"/>
                  </a:moveTo>
                  <a:cubicBezTo>
                    <a:pt x="291235" y="0"/>
                    <a:pt x="300381" y="6443"/>
                    <a:pt x="307359" y="19328"/>
                  </a:cubicBezTo>
                  <a:lnTo>
                    <a:pt x="322151" y="46641"/>
                  </a:lnTo>
                  <a:cubicBezTo>
                    <a:pt x="341937" y="85466"/>
                    <a:pt x="388148" y="186382"/>
                    <a:pt x="426075" y="252279"/>
                  </a:cubicBezTo>
                  <a:cubicBezTo>
                    <a:pt x="464002" y="318176"/>
                    <a:pt x="528438" y="409309"/>
                    <a:pt x="549713" y="442022"/>
                  </a:cubicBezTo>
                  <a:lnTo>
                    <a:pt x="553726" y="448555"/>
                  </a:lnTo>
                  <a:cubicBezTo>
                    <a:pt x="561598" y="461368"/>
                    <a:pt x="562451" y="472766"/>
                    <a:pt x="557360" y="480662"/>
                  </a:cubicBezTo>
                  <a:cubicBezTo>
                    <a:pt x="557347" y="480929"/>
                    <a:pt x="557231" y="481140"/>
                    <a:pt x="557111" y="481348"/>
                  </a:cubicBezTo>
                  <a:cubicBezTo>
                    <a:pt x="552538" y="489268"/>
                    <a:pt x="542386" y="493968"/>
                    <a:pt x="527738" y="493568"/>
                  </a:cubicBezTo>
                  <a:lnTo>
                    <a:pt x="496688" y="492722"/>
                  </a:lnTo>
                  <a:cubicBezTo>
                    <a:pt x="453170" y="490445"/>
                    <a:pt x="342661" y="480006"/>
                    <a:pt x="266629" y="479903"/>
                  </a:cubicBezTo>
                  <a:cubicBezTo>
                    <a:pt x="190597" y="479800"/>
                    <a:pt x="79463" y="490037"/>
                    <a:pt x="40497" y="492105"/>
                  </a:cubicBezTo>
                  <a:lnTo>
                    <a:pt x="32832" y="492314"/>
                  </a:lnTo>
                  <a:cubicBezTo>
                    <a:pt x="17800" y="492724"/>
                    <a:pt x="7502" y="487764"/>
                    <a:pt x="3210" y="479408"/>
                  </a:cubicBezTo>
                  <a:cubicBezTo>
                    <a:pt x="2985" y="479262"/>
                    <a:pt x="2860" y="479056"/>
                    <a:pt x="2740" y="478849"/>
                  </a:cubicBezTo>
                  <a:cubicBezTo>
                    <a:pt x="-1833" y="470928"/>
                    <a:pt x="-826" y="459787"/>
                    <a:pt x="6844" y="447301"/>
                  </a:cubicBezTo>
                  <a:lnTo>
                    <a:pt x="23102" y="420834"/>
                  </a:lnTo>
                  <a:cubicBezTo>
                    <a:pt x="46833" y="384285"/>
                    <a:pt x="111126" y="293803"/>
                    <a:pt x="149231" y="228009"/>
                  </a:cubicBezTo>
                  <a:cubicBezTo>
                    <a:pt x="187336" y="162215"/>
                    <a:pt x="234039" y="60850"/>
                    <a:pt x="251731" y="26070"/>
                  </a:cubicBezTo>
                  <a:lnTo>
                    <a:pt x="255383" y="19328"/>
                  </a:lnTo>
                  <a:cubicBezTo>
                    <a:pt x="262543" y="6104"/>
                    <a:pt x="271988" y="-334"/>
                    <a:pt x="281371" y="127"/>
                  </a:cubicBezTo>
                  <a:cubicBezTo>
                    <a:pt x="281609" y="5"/>
                    <a:pt x="281850" y="0"/>
                    <a:pt x="282090" y="0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endParaRPr lang="zh-CN" altLang="en-US" noProof="1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21" name="矩形 20"/>
          <p:cNvSpPr/>
          <p:nvPr userDrawn="1">
            <p:custDataLst>
              <p:tags r:id="rId2"/>
            </p:custDataLst>
          </p:nvPr>
        </p:nvSpPr>
        <p:spPr>
          <a:xfrm>
            <a:off x="11748770" y="190500"/>
            <a:ext cx="175260" cy="65309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/>
          </a:p>
        </p:txBody>
      </p:sp>
      <p:sp>
        <p:nvSpPr>
          <p:cNvPr id="1" name="文本框 0"/>
          <p:cNvSpPr txBox="1"/>
          <p:nvPr userDrawn="1"/>
        </p:nvSpPr>
        <p:spPr>
          <a:xfrm>
            <a:off x="55880" y="97790"/>
            <a:ext cx="749935" cy="527050"/>
          </a:xfrm>
          <a:prstGeom prst="rect">
            <a:avLst/>
          </a:prstGeom>
          <a:noFill/>
        </p:spPr>
        <p:txBody>
          <a:bodyPr wrap="square" rtlCol="0">
            <a:noAutofit/>
            <a:scene3d>
              <a:camera prst="orthographicFront"/>
              <a:lightRig rig="threePt" dir="t"/>
            </a:scene3d>
          </a:bodyPr>
          <a:p>
            <a:r>
              <a:rPr lang="en-US" altLang="zh-CN" sz="3200">
                <a:solidFill>
                  <a:schemeClr val="tx1"/>
                </a:solidFill>
                <a:effectLst/>
                <a:latin typeface="Freestyle Script" panose="030804020302050B0404" charset="0"/>
                <a:cs typeface="Freestyle Script" panose="030804020302050B0404" charset="0"/>
              </a:rPr>
              <a:t>ACE</a:t>
            </a:r>
            <a:endParaRPr lang="en-US" altLang="zh-CN" sz="3200">
              <a:solidFill>
                <a:schemeClr val="tx1"/>
              </a:solidFill>
              <a:effectLst/>
              <a:latin typeface="Freestyle Script" panose="030804020302050B0404" charset="0"/>
              <a:cs typeface="Freestyle Script" panose="030804020302050B040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片和文字">
    <p:spTree>
      <p:nvGrpSpPr>
        <p:cNvPr id="6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1" name="任意多边形: 形状 45"/>
          <p:cNvSpPr/>
          <p:nvPr userDrawn="1">
            <p:custDataLst>
              <p:tags r:id="rId2"/>
            </p:custDataLst>
          </p:nvPr>
        </p:nvSpPr>
        <p:spPr>
          <a:xfrm>
            <a:off x="0" y="-6350"/>
            <a:ext cx="1173163" cy="1162050"/>
          </a:xfrm>
          <a:custGeom>
            <a:avLst/>
            <a:gdLst>
              <a:gd name="connsiteX0" fmla="*/ 0 w 1172915"/>
              <a:gd name="connsiteY0" fmla="*/ 0 h 1162285"/>
              <a:gd name="connsiteX1" fmla="*/ 1172915 w 1172915"/>
              <a:gd name="connsiteY1" fmla="*/ 0 h 1162285"/>
              <a:gd name="connsiteX2" fmla="*/ 1167422 w 1172915"/>
              <a:gd name="connsiteY2" fmla="*/ 108787 h 1162285"/>
              <a:gd name="connsiteX3" fmla="*/ 0 w 1172915"/>
              <a:gd name="connsiteY3" fmla="*/ 1162285 h 11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2915" h="1162285">
                <a:moveTo>
                  <a:pt x="0" y="0"/>
                </a:moveTo>
                <a:lnTo>
                  <a:pt x="1172915" y="0"/>
                </a:lnTo>
                <a:lnTo>
                  <a:pt x="1167422" y="108787"/>
                </a:lnTo>
                <a:cubicBezTo>
                  <a:pt x="1107328" y="700521"/>
                  <a:pt x="607589" y="1162285"/>
                  <a:pt x="0" y="1162285"/>
                </a:cubicBezTo>
                <a:close/>
              </a:path>
            </a:pathLst>
          </a:custGeom>
          <a:solidFill>
            <a:srgbClr val="F7F7F7"/>
          </a:solidFill>
          <a:ln>
            <a:noFill/>
          </a:ln>
          <a:effectLst>
            <a:outerShdw blurRad="3302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52" name="任意多边形: 形状 46"/>
          <p:cNvSpPr/>
          <p:nvPr userDrawn="1">
            <p:custDataLst>
              <p:tags r:id="rId3"/>
            </p:custDataLst>
          </p:nvPr>
        </p:nvSpPr>
        <p:spPr>
          <a:xfrm>
            <a:off x="0" y="-6350"/>
            <a:ext cx="1036638" cy="1036638"/>
          </a:xfrm>
          <a:custGeom>
            <a:avLst/>
            <a:gdLst>
              <a:gd name="connsiteX0" fmla="*/ 0 w 1036320"/>
              <a:gd name="connsiteY0" fmla="*/ 0 h 1036320"/>
              <a:gd name="connsiteX1" fmla="*/ 1036320 w 1036320"/>
              <a:gd name="connsiteY1" fmla="*/ 0 h 1036320"/>
              <a:gd name="connsiteX2" fmla="*/ 0 w 1036320"/>
              <a:gd name="connsiteY2" fmla="*/ 1036320 h 1036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6320" h="1036320">
                <a:moveTo>
                  <a:pt x="0" y="0"/>
                </a:moveTo>
                <a:lnTo>
                  <a:pt x="1036320" y="0"/>
                </a:lnTo>
                <a:cubicBezTo>
                  <a:pt x="1036320" y="572344"/>
                  <a:pt x="572344" y="1036320"/>
                  <a:pt x="0" y="10363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53" name="KSO_Shape"/>
          <p:cNvSpPr/>
          <p:nvPr userDrawn="1">
            <p:custDataLst>
              <p:tags r:id="rId4"/>
            </p:custDataLst>
          </p:nvPr>
        </p:nvSpPr>
        <p:spPr>
          <a:xfrm rot="6188927">
            <a:off x="784226" y="434975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54" name="KSO_Shape"/>
          <p:cNvSpPr/>
          <p:nvPr userDrawn="1">
            <p:custDataLst>
              <p:tags r:id="rId5"/>
            </p:custDataLst>
          </p:nvPr>
        </p:nvSpPr>
        <p:spPr>
          <a:xfrm rot="7226800">
            <a:off x="745332" y="535781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55" name="KSO_Shape"/>
          <p:cNvSpPr/>
          <p:nvPr userDrawn="1">
            <p:custDataLst>
              <p:tags r:id="rId6"/>
            </p:custDataLst>
          </p:nvPr>
        </p:nvSpPr>
        <p:spPr>
          <a:xfrm rot="8126800">
            <a:off x="676275" y="620713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56" name="KSO_Shape"/>
          <p:cNvSpPr/>
          <p:nvPr userDrawn="1">
            <p:custDataLst>
              <p:tags r:id="rId7"/>
            </p:custDataLst>
          </p:nvPr>
        </p:nvSpPr>
        <p:spPr>
          <a:xfrm rot="9026800">
            <a:off x="590550" y="677863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57" name="图片占位符 16"/>
          <p:cNvSpPr>
            <a:spLocks noGrp="1"/>
          </p:cNvSpPr>
          <p:nvPr>
            <p:ph type="pic" sz="quarter" idx="14"/>
          </p:nvPr>
        </p:nvSpPr>
        <p:spPr>
          <a:xfrm>
            <a:off x="779835" y="1685925"/>
            <a:ext cx="4513262" cy="3910013"/>
          </a:xfrm>
        </p:spPr>
        <p:txBody>
          <a:bodyPr/>
          <a:p>
            <a:pPr lvl="0"/>
            <a:endParaRPr lang="zh-CN" altLang="en-US" noProof="1"/>
          </a:p>
        </p:txBody>
      </p:sp>
      <p:sp>
        <p:nvSpPr>
          <p:cNvPr id="1048858" name="文本占位符 18"/>
          <p:cNvSpPr>
            <a:spLocks noGrp="1"/>
          </p:cNvSpPr>
          <p:nvPr>
            <p:ph type="body" sz="quarter" idx="15"/>
          </p:nvPr>
        </p:nvSpPr>
        <p:spPr>
          <a:xfrm>
            <a:off x="6327775" y="2717800"/>
            <a:ext cx="5026025" cy="2878138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1048859" name="文本占位符 20"/>
          <p:cNvSpPr>
            <a:spLocks noGrp="1"/>
          </p:cNvSpPr>
          <p:nvPr>
            <p:ph type="body" sz="quarter" idx="16"/>
          </p:nvPr>
        </p:nvSpPr>
        <p:spPr>
          <a:xfrm>
            <a:off x="6327775" y="1685925"/>
            <a:ext cx="5026025" cy="51593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1048860" name="标题 2"/>
          <p:cNvSpPr>
            <a:spLocks noGrp="1"/>
          </p:cNvSpPr>
          <p:nvPr>
            <p:ph type="title"/>
          </p:nvPr>
        </p:nvSpPr>
        <p:spPr>
          <a:xfrm>
            <a:off x="1268730" y="276226"/>
            <a:ext cx="9774555" cy="518160"/>
          </a:xfrm>
        </p:spPr>
        <p:txBody>
          <a:bodyPr>
            <a:noAutofit/>
          </a:bodyPr>
          <a:lstStyle>
            <a:lvl1pPr>
              <a:defRPr sz="3200" b="1">
                <a:solidFill>
                  <a:schemeClr val="tx1">
                    <a:lumMod val="65000"/>
                    <a:lumOff val="3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1048861" name="文本占位符 12"/>
          <p:cNvSpPr>
            <a:spLocks noGrp="1"/>
          </p:cNvSpPr>
          <p:nvPr>
            <p:ph type="body" sz="quarter" idx="13"/>
          </p:nvPr>
        </p:nvSpPr>
        <p:spPr>
          <a:xfrm>
            <a:off x="1295400" y="802640"/>
            <a:ext cx="5621338" cy="3540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1048862" name="日期占位符 3"/>
          <p:cNvSpPr>
            <a:spLocks noGrp="1"/>
          </p:cNvSpPr>
          <p:nvPr>
            <p:ph type="dt" sz="half" idx="17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863" name="页脚占位符 4"/>
          <p:cNvSpPr>
            <a:spLocks noGrp="1"/>
          </p:cNvSpPr>
          <p:nvPr>
            <p:ph type="ftr" sz="quarter" idx="18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864" name="灯片编号占位符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fld id="{E3818900-26F5-49F5-9D46-8CDDC5A6EF31}" type="slidenum">
              <a:rPr lang="zh-CN" altLang="en-US"/>
            </a:fld>
            <a:endParaRPr lang="zh-CN" altLang="en-US"/>
          </a:p>
        </p:txBody>
      </p:sp>
      <p:cxnSp>
        <p:nvCxnSpPr>
          <p:cNvPr id="3145744" name="直接连接符 1"/>
          <p:cNvCxnSpPr/>
          <p:nvPr userDrawn="1"/>
        </p:nvCxnSpPr>
        <p:spPr>
          <a:xfrm>
            <a:off x="1036955" y="925830"/>
            <a:ext cx="105435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6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5" name="椭圆 3"/>
          <p:cNvSpPr/>
          <p:nvPr/>
        </p:nvSpPr>
        <p:spPr>
          <a:xfrm>
            <a:off x="1408113" y="2114550"/>
            <a:ext cx="2681287" cy="2681288"/>
          </a:xfrm>
          <a:prstGeom prst="ellipse">
            <a:avLst/>
          </a:prstGeom>
          <a:solidFill>
            <a:srgbClr val="F7F7F7"/>
          </a:solidFill>
          <a:ln>
            <a:noFill/>
          </a:ln>
          <a:effectLst>
            <a:outerShdw blurRad="3302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>
              <a:cs typeface="Arial" panose="020B0604020202020204" pitchFamily="34" charset="0"/>
              <a:sym typeface="+mn-ea"/>
            </a:endParaRPr>
          </a:p>
        </p:txBody>
      </p:sp>
      <p:sp>
        <p:nvSpPr>
          <p:cNvPr id="1048866" name="椭圆 7"/>
          <p:cNvSpPr/>
          <p:nvPr/>
        </p:nvSpPr>
        <p:spPr>
          <a:xfrm>
            <a:off x="1574800" y="2266950"/>
            <a:ext cx="2378075" cy="2376488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>
              <a:cs typeface="Arial" panose="020B0604020202020204" pitchFamily="34" charset="0"/>
            </a:endParaRPr>
          </a:p>
        </p:txBody>
      </p:sp>
      <p:cxnSp>
        <p:nvCxnSpPr>
          <p:cNvPr id="3145745" name="直接连接符 5"/>
          <p:cNvCxnSpPr/>
          <p:nvPr/>
        </p:nvCxnSpPr>
        <p:spPr>
          <a:xfrm>
            <a:off x="4762500" y="3602038"/>
            <a:ext cx="4948238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867" name="椭圆 6"/>
          <p:cNvSpPr/>
          <p:nvPr/>
        </p:nvSpPr>
        <p:spPr>
          <a:xfrm>
            <a:off x="9802813" y="3541713"/>
            <a:ext cx="115887" cy="11588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>
              <a:cs typeface="Arial" panose="020B0604020202020204" pitchFamily="34" charset="0"/>
            </a:endParaRPr>
          </a:p>
        </p:txBody>
      </p:sp>
      <p:sp>
        <p:nvSpPr>
          <p:cNvPr id="1048868" name="椭圆 7"/>
          <p:cNvSpPr/>
          <p:nvPr/>
        </p:nvSpPr>
        <p:spPr>
          <a:xfrm>
            <a:off x="10299700" y="3541713"/>
            <a:ext cx="115888" cy="11588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>
              <a:cs typeface="Arial" panose="020B0604020202020204" pitchFamily="34" charset="0"/>
            </a:endParaRPr>
          </a:p>
        </p:txBody>
      </p:sp>
      <p:sp>
        <p:nvSpPr>
          <p:cNvPr id="1048869" name="椭圆 8"/>
          <p:cNvSpPr/>
          <p:nvPr/>
        </p:nvSpPr>
        <p:spPr>
          <a:xfrm>
            <a:off x="9967913" y="3541713"/>
            <a:ext cx="115887" cy="11588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>
              <a:cs typeface="Arial" panose="020B0604020202020204" pitchFamily="34" charset="0"/>
            </a:endParaRPr>
          </a:p>
        </p:txBody>
      </p:sp>
      <p:sp>
        <p:nvSpPr>
          <p:cNvPr id="1048870" name="椭圆 9"/>
          <p:cNvSpPr/>
          <p:nvPr/>
        </p:nvSpPr>
        <p:spPr>
          <a:xfrm>
            <a:off x="10134600" y="3541713"/>
            <a:ext cx="115888" cy="11588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>
              <a:cs typeface="Arial" panose="020B0604020202020204" pitchFamily="34" charset="0"/>
            </a:endParaRPr>
          </a:p>
        </p:txBody>
      </p:sp>
      <p:sp>
        <p:nvSpPr>
          <p:cNvPr id="1048871" name="KSO_Shape"/>
          <p:cNvSpPr/>
          <p:nvPr/>
        </p:nvSpPr>
        <p:spPr>
          <a:xfrm rot="237355">
            <a:off x="2771775" y="2308225"/>
            <a:ext cx="193675" cy="169863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048872" name="KSO_Shape"/>
          <p:cNvSpPr/>
          <p:nvPr/>
        </p:nvSpPr>
        <p:spPr>
          <a:xfrm rot="1275228">
            <a:off x="3003550" y="2360613"/>
            <a:ext cx="193675" cy="169862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048873" name="KSO_Shape"/>
          <p:cNvSpPr/>
          <p:nvPr/>
        </p:nvSpPr>
        <p:spPr>
          <a:xfrm rot="2175228">
            <a:off x="3209925" y="2478088"/>
            <a:ext cx="193675" cy="171450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048874" name="KSO_Shape"/>
          <p:cNvSpPr/>
          <p:nvPr/>
        </p:nvSpPr>
        <p:spPr>
          <a:xfrm rot="3075228">
            <a:off x="3363119" y="2640806"/>
            <a:ext cx="193675" cy="169863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048875" name="KSO_Shape"/>
          <p:cNvSpPr/>
          <p:nvPr/>
        </p:nvSpPr>
        <p:spPr>
          <a:xfrm rot="298659" flipH="1" flipV="1">
            <a:off x="2470150" y="4416425"/>
            <a:ext cx="193675" cy="171450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048876" name="KSO_Shape"/>
          <p:cNvSpPr/>
          <p:nvPr/>
        </p:nvSpPr>
        <p:spPr>
          <a:xfrm rot="1336532" flipH="1" flipV="1">
            <a:off x="2243138" y="4365625"/>
            <a:ext cx="193675" cy="169863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048877" name="KSO_Shape"/>
          <p:cNvSpPr/>
          <p:nvPr/>
        </p:nvSpPr>
        <p:spPr>
          <a:xfrm rot="2236532" flipH="1" flipV="1">
            <a:off x="2039938" y="4243388"/>
            <a:ext cx="193675" cy="169862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048878" name="KSO_Shape"/>
          <p:cNvSpPr/>
          <p:nvPr/>
        </p:nvSpPr>
        <p:spPr>
          <a:xfrm rot="3136532" flipH="1" flipV="1">
            <a:off x="1889919" y="4079081"/>
            <a:ext cx="193675" cy="169863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048879" name="标题 1"/>
          <p:cNvSpPr>
            <a:spLocks noGrp="1"/>
          </p:cNvSpPr>
          <p:nvPr>
            <p:ph type="title"/>
          </p:nvPr>
        </p:nvSpPr>
        <p:spPr>
          <a:xfrm>
            <a:off x="4730750" y="2895613"/>
            <a:ext cx="4979670" cy="564898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1048880" name="文本占位符 2"/>
          <p:cNvSpPr>
            <a:spLocks noGrp="1"/>
          </p:cNvSpPr>
          <p:nvPr>
            <p:ph type="body" idx="1"/>
          </p:nvPr>
        </p:nvSpPr>
        <p:spPr>
          <a:xfrm>
            <a:off x="4730750" y="3753579"/>
            <a:ext cx="4979670" cy="58110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1048881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882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883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横排四项">
    <p:spTree>
      <p:nvGrpSpPr>
        <p:cNvPr id="6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4" name="任意多边形: 形状 45"/>
          <p:cNvSpPr/>
          <p:nvPr userDrawn="1">
            <p:custDataLst>
              <p:tags r:id="rId2"/>
            </p:custDataLst>
          </p:nvPr>
        </p:nvSpPr>
        <p:spPr>
          <a:xfrm>
            <a:off x="0" y="-6350"/>
            <a:ext cx="1173163" cy="1162050"/>
          </a:xfrm>
          <a:custGeom>
            <a:avLst/>
            <a:gdLst>
              <a:gd name="connsiteX0" fmla="*/ 0 w 1172915"/>
              <a:gd name="connsiteY0" fmla="*/ 0 h 1162285"/>
              <a:gd name="connsiteX1" fmla="*/ 1172915 w 1172915"/>
              <a:gd name="connsiteY1" fmla="*/ 0 h 1162285"/>
              <a:gd name="connsiteX2" fmla="*/ 1167422 w 1172915"/>
              <a:gd name="connsiteY2" fmla="*/ 108787 h 1162285"/>
              <a:gd name="connsiteX3" fmla="*/ 0 w 1172915"/>
              <a:gd name="connsiteY3" fmla="*/ 1162285 h 11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2915" h="1162285">
                <a:moveTo>
                  <a:pt x="0" y="0"/>
                </a:moveTo>
                <a:lnTo>
                  <a:pt x="1172915" y="0"/>
                </a:lnTo>
                <a:lnTo>
                  <a:pt x="1167422" y="108787"/>
                </a:lnTo>
                <a:cubicBezTo>
                  <a:pt x="1107328" y="700521"/>
                  <a:pt x="607589" y="1162285"/>
                  <a:pt x="0" y="1162285"/>
                </a:cubicBezTo>
                <a:close/>
              </a:path>
            </a:pathLst>
          </a:custGeom>
          <a:solidFill>
            <a:srgbClr val="F7F7F7"/>
          </a:solidFill>
          <a:ln>
            <a:noFill/>
          </a:ln>
          <a:effectLst>
            <a:outerShdw blurRad="3302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85" name="任意多边形: 形状 46"/>
          <p:cNvSpPr/>
          <p:nvPr userDrawn="1">
            <p:custDataLst>
              <p:tags r:id="rId3"/>
            </p:custDataLst>
          </p:nvPr>
        </p:nvSpPr>
        <p:spPr>
          <a:xfrm>
            <a:off x="0" y="-6350"/>
            <a:ext cx="1036638" cy="1036638"/>
          </a:xfrm>
          <a:custGeom>
            <a:avLst/>
            <a:gdLst>
              <a:gd name="connsiteX0" fmla="*/ 0 w 1036320"/>
              <a:gd name="connsiteY0" fmla="*/ 0 h 1036320"/>
              <a:gd name="connsiteX1" fmla="*/ 1036320 w 1036320"/>
              <a:gd name="connsiteY1" fmla="*/ 0 h 1036320"/>
              <a:gd name="connsiteX2" fmla="*/ 0 w 1036320"/>
              <a:gd name="connsiteY2" fmla="*/ 1036320 h 1036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6320" h="1036320">
                <a:moveTo>
                  <a:pt x="0" y="0"/>
                </a:moveTo>
                <a:lnTo>
                  <a:pt x="1036320" y="0"/>
                </a:lnTo>
                <a:cubicBezTo>
                  <a:pt x="1036320" y="572344"/>
                  <a:pt x="572344" y="1036320"/>
                  <a:pt x="0" y="10363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86" name="KSO_Shape"/>
          <p:cNvSpPr/>
          <p:nvPr userDrawn="1">
            <p:custDataLst>
              <p:tags r:id="rId4"/>
            </p:custDataLst>
          </p:nvPr>
        </p:nvSpPr>
        <p:spPr>
          <a:xfrm rot="6188927">
            <a:off x="784226" y="434975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87" name="KSO_Shape"/>
          <p:cNvSpPr/>
          <p:nvPr userDrawn="1">
            <p:custDataLst>
              <p:tags r:id="rId5"/>
            </p:custDataLst>
          </p:nvPr>
        </p:nvSpPr>
        <p:spPr>
          <a:xfrm rot="7226800">
            <a:off x="745332" y="535781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88" name="KSO_Shape"/>
          <p:cNvSpPr/>
          <p:nvPr userDrawn="1">
            <p:custDataLst>
              <p:tags r:id="rId6"/>
            </p:custDataLst>
          </p:nvPr>
        </p:nvSpPr>
        <p:spPr>
          <a:xfrm rot="8126800">
            <a:off x="676275" y="620713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89" name="KSO_Shape"/>
          <p:cNvSpPr/>
          <p:nvPr userDrawn="1">
            <p:custDataLst>
              <p:tags r:id="rId7"/>
            </p:custDataLst>
          </p:nvPr>
        </p:nvSpPr>
        <p:spPr>
          <a:xfrm rot="9026800">
            <a:off x="590550" y="677863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90" name="椭圆 22"/>
          <p:cNvSpPr/>
          <p:nvPr userDrawn="1">
            <p:custDataLst>
              <p:tags r:id="rId8"/>
            </p:custDataLst>
          </p:nvPr>
        </p:nvSpPr>
        <p:spPr>
          <a:xfrm>
            <a:off x="9520238" y="3194050"/>
            <a:ext cx="415925" cy="41592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sym typeface="+mn-lt"/>
            </a:endParaRPr>
          </a:p>
        </p:txBody>
      </p:sp>
      <p:sp>
        <p:nvSpPr>
          <p:cNvPr id="1048891" name="椭圆 23"/>
          <p:cNvSpPr/>
          <p:nvPr userDrawn="1">
            <p:custDataLst>
              <p:tags r:id="rId9"/>
            </p:custDataLst>
          </p:nvPr>
        </p:nvSpPr>
        <p:spPr>
          <a:xfrm>
            <a:off x="2160588" y="3157538"/>
            <a:ext cx="415925" cy="41592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sym typeface="+mn-lt"/>
            </a:endParaRPr>
          </a:p>
        </p:txBody>
      </p:sp>
      <p:sp>
        <p:nvSpPr>
          <p:cNvPr id="1048892" name="文本占位符 45"/>
          <p:cNvSpPr>
            <a:spLocks noGrp="1"/>
          </p:cNvSpPr>
          <p:nvPr>
            <p:ph type="body" sz="quarter" idx="14"/>
          </p:nvPr>
        </p:nvSpPr>
        <p:spPr>
          <a:xfrm>
            <a:off x="1785938" y="1727200"/>
            <a:ext cx="8610600" cy="592138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endParaRPr lang="zh-CN" altLang="en-US" noProof="1" smtClean="0"/>
          </a:p>
        </p:txBody>
      </p:sp>
      <p:sp>
        <p:nvSpPr>
          <p:cNvPr id="1048893" name="图片占位符 47"/>
          <p:cNvSpPr>
            <a:spLocks noGrp="1"/>
          </p:cNvSpPr>
          <p:nvPr>
            <p:ph type="pic" sz="quarter" idx="15"/>
          </p:nvPr>
        </p:nvSpPr>
        <p:spPr>
          <a:xfrm>
            <a:off x="1373135" y="2541905"/>
            <a:ext cx="1985380" cy="2024380"/>
          </a:xfrm>
        </p:spPr>
        <p:txBody>
          <a:bodyPr/>
          <a:p>
            <a:pPr lvl="0"/>
            <a:endParaRPr lang="zh-CN" altLang="en-US" noProof="1"/>
          </a:p>
        </p:txBody>
      </p:sp>
      <p:sp>
        <p:nvSpPr>
          <p:cNvPr id="1048894" name="图片占位符 47"/>
          <p:cNvSpPr>
            <a:spLocks noGrp="1"/>
          </p:cNvSpPr>
          <p:nvPr>
            <p:ph type="pic" sz="quarter" idx="16"/>
          </p:nvPr>
        </p:nvSpPr>
        <p:spPr>
          <a:xfrm>
            <a:off x="3796797" y="2541905"/>
            <a:ext cx="1985380" cy="2024380"/>
          </a:xfrm>
        </p:spPr>
        <p:txBody>
          <a:bodyPr/>
          <a:p>
            <a:pPr lvl="0"/>
            <a:endParaRPr lang="zh-CN" altLang="en-US" noProof="1"/>
          </a:p>
        </p:txBody>
      </p:sp>
      <p:sp>
        <p:nvSpPr>
          <p:cNvPr id="1048895" name="图片占位符 47"/>
          <p:cNvSpPr>
            <a:spLocks noGrp="1"/>
          </p:cNvSpPr>
          <p:nvPr>
            <p:ph type="pic" sz="quarter" idx="17"/>
          </p:nvPr>
        </p:nvSpPr>
        <p:spPr>
          <a:xfrm>
            <a:off x="6215697" y="2541905"/>
            <a:ext cx="1985380" cy="2024380"/>
          </a:xfrm>
        </p:spPr>
        <p:txBody>
          <a:bodyPr/>
          <a:p>
            <a:pPr lvl="0"/>
            <a:endParaRPr lang="zh-CN" altLang="en-US" noProof="1"/>
          </a:p>
        </p:txBody>
      </p:sp>
      <p:sp>
        <p:nvSpPr>
          <p:cNvPr id="1048896" name="图片占位符 47"/>
          <p:cNvSpPr>
            <a:spLocks noGrp="1"/>
          </p:cNvSpPr>
          <p:nvPr>
            <p:ph type="pic" sz="quarter" idx="18"/>
          </p:nvPr>
        </p:nvSpPr>
        <p:spPr>
          <a:xfrm>
            <a:off x="8634597" y="2541905"/>
            <a:ext cx="1985380" cy="2024380"/>
          </a:xfrm>
        </p:spPr>
        <p:txBody>
          <a:bodyPr/>
          <a:p>
            <a:pPr lvl="0"/>
            <a:endParaRPr lang="zh-CN" altLang="en-US" noProof="1"/>
          </a:p>
        </p:txBody>
      </p:sp>
      <p:sp>
        <p:nvSpPr>
          <p:cNvPr id="1048897" name="文本占位符 52"/>
          <p:cNvSpPr>
            <a:spLocks noGrp="1"/>
          </p:cNvSpPr>
          <p:nvPr>
            <p:ph type="body" sz="quarter" idx="19"/>
          </p:nvPr>
        </p:nvSpPr>
        <p:spPr>
          <a:xfrm>
            <a:off x="1295082" y="4583112"/>
            <a:ext cx="2138363" cy="461963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1048898" name="文本占位符 52"/>
          <p:cNvSpPr>
            <a:spLocks noGrp="1"/>
          </p:cNvSpPr>
          <p:nvPr>
            <p:ph type="body" sz="quarter" idx="20"/>
          </p:nvPr>
        </p:nvSpPr>
        <p:spPr>
          <a:xfrm>
            <a:off x="3720305" y="4583112"/>
            <a:ext cx="2138363" cy="461963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1048899" name="文本占位符 52"/>
          <p:cNvSpPr>
            <a:spLocks noGrp="1"/>
          </p:cNvSpPr>
          <p:nvPr>
            <p:ph type="body" sz="quarter" idx="21"/>
          </p:nvPr>
        </p:nvSpPr>
        <p:spPr>
          <a:xfrm>
            <a:off x="6139205" y="4583112"/>
            <a:ext cx="2138363" cy="461963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1048900" name="文本占位符 52"/>
          <p:cNvSpPr>
            <a:spLocks noGrp="1"/>
          </p:cNvSpPr>
          <p:nvPr>
            <p:ph type="body" sz="quarter" idx="22"/>
          </p:nvPr>
        </p:nvSpPr>
        <p:spPr>
          <a:xfrm>
            <a:off x="8558105" y="4583112"/>
            <a:ext cx="2138363" cy="461963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1048901" name="文本占位符 57"/>
          <p:cNvSpPr>
            <a:spLocks noGrp="1"/>
          </p:cNvSpPr>
          <p:nvPr>
            <p:ph type="body" sz="quarter" idx="23"/>
          </p:nvPr>
        </p:nvSpPr>
        <p:spPr>
          <a:xfrm>
            <a:off x="1295081" y="5062538"/>
            <a:ext cx="2138363" cy="1138237"/>
          </a:xfrm>
        </p:spPr>
        <p:txBody>
          <a:bodyPr/>
          <a:lstStyle>
            <a:lvl1pPr marL="0" indent="0">
              <a:buNone/>
              <a:defRPr sz="14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1048902" name="文本占位符 57"/>
          <p:cNvSpPr>
            <a:spLocks noGrp="1"/>
          </p:cNvSpPr>
          <p:nvPr>
            <p:ph type="body" sz="quarter" idx="24"/>
          </p:nvPr>
        </p:nvSpPr>
        <p:spPr>
          <a:xfrm>
            <a:off x="3720305" y="5062538"/>
            <a:ext cx="2138363" cy="1138237"/>
          </a:xfrm>
        </p:spPr>
        <p:txBody>
          <a:bodyPr/>
          <a:lstStyle>
            <a:lvl1pPr marL="0" indent="0">
              <a:buNone/>
              <a:defRPr sz="14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1048903" name="文本占位符 57"/>
          <p:cNvSpPr>
            <a:spLocks noGrp="1"/>
          </p:cNvSpPr>
          <p:nvPr>
            <p:ph type="body" sz="quarter" idx="25"/>
          </p:nvPr>
        </p:nvSpPr>
        <p:spPr>
          <a:xfrm>
            <a:off x="6139205" y="5062538"/>
            <a:ext cx="2138363" cy="1138237"/>
          </a:xfrm>
        </p:spPr>
        <p:txBody>
          <a:bodyPr/>
          <a:lstStyle>
            <a:lvl1pPr marL="0" indent="0">
              <a:buNone/>
              <a:defRPr sz="14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1048904" name="文本占位符 57"/>
          <p:cNvSpPr>
            <a:spLocks noGrp="1"/>
          </p:cNvSpPr>
          <p:nvPr>
            <p:ph type="body" sz="quarter" idx="26"/>
          </p:nvPr>
        </p:nvSpPr>
        <p:spPr>
          <a:xfrm>
            <a:off x="8558105" y="5045075"/>
            <a:ext cx="2138363" cy="1138237"/>
          </a:xfrm>
        </p:spPr>
        <p:txBody>
          <a:bodyPr/>
          <a:lstStyle>
            <a:lvl1pPr marL="0" indent="0">
              <a:buNone/>
              <a:defRPr sz="14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1048905" name="标题 2"/>
          <p:cNvSpPr>
            <a:spLocks noGrp="1"/>
          </p:cNvSpPr>
          <p:nvPr>
            <p:ph type="title"/>
          </p:nvPr>
        </p:nvSpPr>
        <p:spPr>
          <a:xfrm>
            <a:off x="1268730" y="276226"/>
            <a:ext cx="9774555" cy="518160"/>
          </a:xfrm>
        </p:spPr>
        <p:txBody>
          <a:bodyPr>
            <a:noAutofit/>
          </a:bodyPr>
          <a:lstStyle>
            <a:lvl1pPr>
              <a:defRPr sz="3200" b="1">
                <a:solidFill>
                  <a:schemeClr val="tx1">
                    <a:lumMod val="65000"/>
                    <a:lumOff val="3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1048906" name="文本占位符 12"/>
          <p:cNvSpPr>
            <a:spLocks noGrp="1"/>
          </p:cNvSpPr>
          <p:nvPr>
            <p:ph type="body" sz="quarter" idx="13"/>
          </p:nvPr>
        </p:nvSpPr>
        <p:spPr>
          <a:xfrm>
            <a:off x="1295400" y="802640"/>
            <a:ext cx="5621338" cy="3540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1048907" name="日期占位符 3"/>
          <p:cNvSpPr>
            <a:spLocks noGrp="1"/>
          </p:cNvSpPr>
          <p:nvPr>
            <p:ph type="dt" sz="half" idx="27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908" name="页脚占位符 4"/>
          <p:cNvSpPr>
            <a:spLocks noGrp="1"/>
          </p:cNvSpPr>
          <p:nvPr>
            <p:ph type="ftr" sz="quarter" idx="28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909" name="灯片编号占位符 5"/>
          <p:cNvSpPr>
            <a:spLocks noGrp="1"/>
          </p:cNvSpPr>
          <p:nvPr>
            <p:ph type="sldNum" sz="quarter" idx="29"/>
          </p:nvPr>
        </p:nvSpPr>
        <p:spPr/>
        <p:txBody>
          <a:bodyPr/>
          <a:lstStyle>
            <a:lvl1pPr>
              <a:defRPr smtClean="0"/>
            </a:lvl1pPr>
          </a:lstStyle>
          <a:p>
            <a:fld id="{59F15CD5-A897-44BC-96B1-EA1DFA2014A5}" type="slidenum">
              <a:rPr lang="zh-CN" altLang="en-US"/>
            </a:fld>
            <a:endParaRPr lang="zh-CN" altLang="en-US"/>
          </a:p>
        </p:txBody>
      </p:sp>
      <p:cxnSp>
        <p:nvCxnSpPr>
          <p:cNvPr id="3145746" name="直接连接符 1"/>
          <p:cNvCxnSpPr/>
          <p:nvPr userDrawn="1"/>
        </p:nvCxnSpPr>
        <p:spPr>
          <a:xfrm>
            <a:off x="1036955" y="1030605"/>
            <a:ext cx="105435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6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8" name="任意多边形: 形状 45"/>
          <p:cNvSpPr/>
          <p:nvPr userDrawn="1">
            <p:custDataLst>
              <p:tags r:id="rId2"/>
            </p:custDataLst>
          </p:nvPr>
        </p:nvSpPr>
        <p:spPr>
          <a:xfrm>
            <a:off x="0" y="-6350"/>
            <a:ext cx="1173163" cy="1162050"/>
          </a:xfrm>
          <a:custGeom>
            <a:avLst/>
            <a:gdLst>
              <a:gd name="connsiteX0" fmla="*/ 0 w 1172915"/>
              <a:gd name="connsiteY0" fmla="*/ 0 h 1162285"/>
              <a:gd name="connsiteX1" fmla="*/ 1172915 w 1172915"/>
              <a:gd name="connsiteY1" fmla="*/ 0 h 1162285"/>
              <a:gd name="connsiteX2" fmla="*/ 1167422 w 1172915"/>
              <a:gd name="connsiteY2" fmla="*/ 108787 h 1162285"/>
              <a:gd name="connsiteX3" fmla="*/ 0 w 1172915"/>
              <a:gd name="connsiteY3" fmla="*/ 1162285 h 11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2915" h="1162285">
                <a:moveTo>
                  <a:pt x="0" y="0"/>
                </a:moveTo>
                <a:lnTo>
                  <a:pt x="1172915" y="0"/>
                </a:lnTo>
                <a:lnTo>
                  <a:pt x="1167422" y="108787"/>
                </a:lnTo>
                <a:cubicBezTo>
                  <a:pt x="1107328" y="700521"/>
                  <a:pt x="607589" y="1162285"/>
                  <a:pt x="0" y="1162285"/>
                </a:cubicBezTo>
                <a:close/>
              </a:path>
            </a:pathLst>
          </a:custGeom>
          <a:solidFill>
            <a:srgbClr val="F7F7F7"/>
          </a:solidFill>
          <a:ln>
            <a:noFill/>
          </a:ln>
          <a:effectLst>
            <a:outerShdw blurRad="3302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09" name="任意多边形: 形状 46"/>
          <p:cNvSpPr/>
          <p:nvPr userDrawn="1">
            <p:custDataLst>
              <p:tags r:id="rId3"/>
            </p:custDataLst>
          </p:nvPr>
        </p:nvSpPr>
        <p:spPr>
          <a:xfrm>
            <a:off x="0" y="-6350"/>
            <a:ext cx="1036638" cy="1036638"/>
          </a:xfrm>
          <a:custGeom>
            <a:avLst/>
            <a:gdLst>
              <a:gd name="connsiteX0" fmla="*/ 0 w 1036320"/>
              <a:gd name="connsiteY0" fmla="*/ 0 h 1036320"/>
              <a:gd name="connsiteX1" fmla="*/ 1036320 w 1036320"/>
              <a:gd name="connsiteY1" fmla="*/ 0 h 1036320"/>
              <a:gd name="connsiteX2" fmla="*/ 0 w 1036320"/>
              <a:gd name="connsiteY2" fmla="*/ 1036320 h 1036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6320" h="1036320">
                <a:moveTo>
                  <a:pt x="0" y="0"/>
                </a:moveTo>
                <a:lnTo>
                  <a:pt x="1036320" y="0"/>
                </a:lnTo>
                <a:cubicBezTo>
                  <a:pt x="1036320" y="572344"/>
                  <a:pt x="572344" y="1036320"/>
                  <a:pt x="0" y="10363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10" name="KSO_Shape"/>
          <p:cNvSpPr/>
          <p:nvPr userDrawn="1">
            <p:custDataLst>
              <p:tags r:id="rId4"/>
            </p:custDataLst>
          </p:nvPr>
        </p:nvSpPr>
        <p:spPr>
          <a:xfrm rot="6188927">
            <a:off x="784226" y="434975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11" name="KSO_Shape"/>
          <p:cNvSpPr/>
          <p:nvPr userDrawn="1">
            <p:custDataLst>
              <p:tags r:id="rId5"/>
            </p:custDataLst>
          </p:nvPr>
        </p:nvSpPr>
        <p:spPr>
          <a:xfrm rot="7226800">
            <a:off x="745332" y="535781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12" name="KSO_Shape"/>
          <p:cNvSpPr/>
          <p:nvPr userDrawn="1">
            <p:custDataLst>
              <p:tags r:id="rId6"/>
            </p:custDataLst>
          </p:nvPr>
        </p:nvSpPr>
        <p:spPr>
          <a:xfrm rot="8126800">
            <a:off x="676275" y="620713"/>
            <a:ext cx="88900" cy="777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13" name="KSO_Shape"/>
          <p:cNvSpPr/>
          <p:nvPr userDrawn="1">
            <p:custDataLst>
              <p:tags r:id="rId7"/>
            </p:custDataLst>
          </p:nvPr>
        </p:nvSpPr>
        <p:spPr>
          <a:xfrm rot="9026800">
            <a:off x="590550" y="677863"/>
            <a:ext cx="88900" cy="7937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048814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1048815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1048816" name="标题 13"/>
          <p:cNvSpPr>
            <a:spLocks noGrp="1"/>
          </p:cNvSpPr>
          <p:nvPr>
            <p:ph type="title"/>
          </p:nvPr>
        </p:nvSpPr>
        <p:spPr>
          <a:xfrm>
            <a:off x="1268730" y="276226"/>
            <a:ext cx="9774555" cy="518160"/>
          </a:xfrm>
        </p:spPr>
        <p:txBody>
          <a:bodyPr>
            <a:noAutofit/>
          </a:bodyPr>
          <a:lstStyle>
            <a:lvl1pPr>
              <a:defRPr sz="3200" b="1">
                <a:solidFill>
                  <a:schemeClr val="tx1">
                    <a:lumMod val="65000"/>
                    <a:lumOff val="3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1048817" name="文本占位符 15"/>
          <p:cNvSpPr>
            <a:spLocks noGrp="1"/>
          </p:cNvSpPr>
          <p:nvPr>
            <p:ph type="body" sz="quarter" idx="13"/>
          </p:nvPr>
        </p:nvSpPr>
        <p:spPr>
          <a:xfrm>
            <a:off x="1295400" y="802640"/>
            <a:ext cx="5621338" cy="3540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1048818" name="日期占位符 4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819" name="页脚占位符 5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820" name="灯片编号占位符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fld id="{F38A55B5-DAAD-4B42-B2A7-EC7A443BCF71}" type="slidenum">
              <a:rPr lang="zh-CN" altLang="en-US"/>
            </a:fld>
            <a:endParaRPr lang="zh-CN" altLang="en-US"/>
          </a:p>
        </p:txBody>
      </p:sp>
      <p:cxnSp>
        <p:nvCxnSpPr>
          <p:cNvPr id="3145743" name="直接连接符 1"/>
          <p:cNvCxnSpPr/>
          <p:nvPr userDrawn="1"/>
        </p:nvCxnSpPr>
        <p:spPr>
          <a:xfrm>
            <a:off x="1036955" y="1030605"/>
            <a:ext cx="105435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7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10" name="任意多边形: 形状 5"/>
          <p:cNvSpPr/>
          <p:nvPr/>
        </p:nvSpPr>
        <p:spPr>
          <a:xfrm>
            <a:off x="11123613" y="-7938"/>
            <a:ext cx="1068387" cy="1052513"/>
          </a:xfrm>
          <a:custGeom>
            <a:avLst/>
            <a:gdLst>
              <a:gd name="connsiteX0" fmla="*/ 65352 w 1068729"/>
              <a:gd name="connsiteY0" fmla="*/ 0 h 1052118"/>
              <a:gd name="connsiteX1" fmla="*/ 1068729 w 1068729"/>
              <a:gd name="connsiteY1" fmla="*/ 0 h 1052118"/>
              <a:gd name="connsiteX2" fmla="*/ 1068729 w 1068729"/>
              <a:gd name="connsiteY2" fmla="*/ 977750 h 1052118"/>
              <a:gd name="connsiteX3" fmla="*/ 1040113 w 1068729"/>
              <a:gd name="connsiteY3" fmla="*/ 993283 h 1052118"/>
              <a:gd name="connsiteX4" fmla="*/ 748689 w 1068729"/>
              <a:gd name="connsiteY4" fmla="*/ 1052118 h 1052118"/>
              <a:gd name="connsiteX5" fmla="*/ 0 w 1068729"/>
              <a:gd name="connsiteY5" fmla="*/ 303429 h 1052118"/>
              <a:gd name="connsiteX6" fmla="*/ 58836 w 1068729"/>
              <a:gd name="connsiteY6" fmla="*/ 12005 h 1052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8729" h="1052118">
                <a:moveTo>
                  <a:pt x="65352" y="0"/>
                </a:moveTo>
                <a:lnTo>
                  <a:pt x="1068729" y="0"/>
                </a:lnTo>
                <a:lnTo>
                  <a:pt x="1068729" y="977750"/>
                </a:lnTo>
                <a:lnTo>
                  <a:pt x="1040113" y="993283"/>
                </a:lnTo>
                <a:cubicBezTo>
                  <a:pt x="950541" y="1031168"/>
                  <a:pt x="852062" y="1052118"/>
                  <a:pt x="748689" y="1052118"/>
                </a:cubicBezTo>
                <a:cubicBezTo>
                  <a:pt x="335199" y="1052118"/>
                  <a:pt x="0" y="716919"/>
                  <a:pt x="0" y="303429"/>
                </a:cubicBezTo>
                <a:cubicBezTo>
                  <a:pt x="0" y="200056"/>
                  <a:pt x="20950" y="101577"/>
                  <a:pt x="58836" y="1200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/>
          </a:p>
        </p:txBody>
      </p:sp>
      <p:sp>
        <p:nvSpPr>
          <p:cNvPr id="1048911" name="椭圆 3"/>
          <p:cNvSpPr/>
          <p:nvPr/>
        </p:nvSpPr>
        <p:spPr>
          <a:xfrm>
            <a:off x="1357313" y="1363663"/>
            <a:ext cx="1497012" cy="1498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/>
          </a:p>
        </p:txBody>
      </p:sp>
      <p:sp>
        <p:nvSpPr>
          <p:cNvPr id="1048912" name="任意多边形: 形状 7"/>
          <p:cNvSpPr/>
          <p:nvPr/>
        </p:nvSpPr>
        <p:spPr>
          <a:xfrm>
            <a:off x="8089900" y="-7938"/>
            <a:ext cx="1047750" cy="420688"/>
          </a:xfrm>
          <a:custGeom>
            <a:avLst/>
            <a:gdLst>
              <a:gd name="connsiteX0" fmla="*/ 0 w 1458561"/>
              <a:gd name="connsiteY0" fmla="*/ 0 h 584280"/>
              <a:gd name="connsiteX1" fmla="*/ 1458561 w 1458561"/>
              <a:gd name="connsiteY1" fmla="*/ 0 h 584280"/>
              <a:gd name="connsiteX2" fmla="*/ 1419134 w 1458561"/>
              <a:gd name="connsiteY2" fmla="*/ 127015 h 584280"/>
              <a:gd name="connsiteX3" fmla="*/ 729281 w 1458561"/>
              <a:gd name="connsiteY3" fmla="*/ 584280 h 584280"/>
              <a:gd name="connsiteX4" fmla="*/ 39427 w 1458561"/>
              <a:gd name="connsiteY4" fmla="*/ 127015 h 5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8561" h="584280">
                <a:moveTo>
                  <a:pt x="0" y="0"/>
                </a:moveTo>
                <a:lnTo>
                  <a:pt x="1458561" y="0"/>
                </a:lnTo>
                <a:lnTo>
                  <a:pt x="1419134" y="127015"/>
                </a:lnTo>
                <a:cubicBezTo>
                  <a:pt x="1305477" y="395731"/>
                  <a:pt x="1039398" y="584280"/>
                  <a:pt x="729281" y="584280"/>
                </a:cubicBezTo>
                <a:cubicBezTo>
                  <a:pt x="419163" y="584280"/>
                  <a:pt x="153084" y="395731"/>
                  <a:pt x="39427" y="12701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/>
          </a:p>
        </p:txBody>
      </p:sp>
      <p:sp>
        <p:nvSpPr>
          <p:cNvPr id="1048913" name="任意多边形: 形状 8"/>
          <p:cNvSpPr/>
          <p:nvPr/>
        </p:nvSpPr>
        <p:spPr>
          <a:xfrm>
            <a:off x="4592638" y="5781675"/>
            <a:ext cx="2116137" cy="1087438"/>
          </a:xfrm>
          <a:custGeom>
            <a:avLst/>
            <a:gdLst>
              <a:gd name="connsiteX0" fmla="*/ 1058486 w 2116971"/>
              <a:gd name="connsiteY0" fmla="*/ 0 h 1086707"/>
              <a:gd name="connsiteX1" fmla="*/ 2116971 w 2116971"/>
              <a:gd name="connsiteY1" fmla="*/ 1058486 h 1086707"/>
              <a:gd name="connsiteX2" fmla="*/ 2114126 w 2116971"/>
              <a:gd name="connsiteY2" fmla="*/ 1086707 h 1086707"/>
              <a:gd name="connsiteX3" fmla="*/ 2845 w 2116971"/>
              <a:gd name="connsiteY3" fmla="*/ 1086707 h 1086707"/>
              <a:gd name="connsiteX4" fmla="*/ 0 w 2116971"/>
              <a:gd name="connsiteY4" fmla="*/ 1058486 h 1086707"/>
              <a:gd name="connsiteX5" fmla="*/ 1058486 w 2116971"/>
              <a:gd name="connsiteY5" fmla="*/ 0 h 1086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16971" h="1086707">
                <a:moveTo>
                  <a:pt x="1058486" y="0"/>
                </a:moveTo>
                <a:cubicBezTo>
                  <a:pt x="1643071" y="0"/>
                  <a:pt x="2116971" y="473900"/>
                  <a:pt x="2116971" y="1058486"/>
                </a:cubicBezTo>
                <a:lnTo>
                  <a:pt x="2114126" y="1086707"/>
                </a:lnTo>
                <a:lnTo>
                  <a:pt x="2845" y="1086707"/>
                </a:lnTo>
                <a:lnTo>
                  <a:pt x="0" y="1058486"/>
                </a:lnTo>
                <a:cubicBezTo>
                  <a:pt x="0" y="473900"/>
                  <a:pt x="473899" y="0"/>
                  <a:pt x="105848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/>
          </a:p>
        </p:txBody>
      </p:sp>
      <p:sp>
        <p:nvSpPr>
          <p:cNvPr id="1048914" name="任意多边形: 形状 9"/>
          <p:cNvSpPr/>
          <p:nvPr/>
        </p:nvSpPr>
        <p:spPr>
          <a:xfrm>
            <a:off x="10945813" y="6275388"/>
            <a:ext cx="1036637" cy="593725"/>
          </a:xfrm>
          <a:custGeom>
            <a:avLst/>
            <a:gdLst>
              <a:gd name="connsiteX0" fmla="*/ 517890 w 1035780"/>
              <a:gd name="connsiteY0" fmla="*/ 0 h 593238"/>
              <a:gd name="connsiteX1" fmla="*/ 1035780 w 1035780"/>
              <a:gd name="connsiteY1" fmla="*/ 517890 h 593238"/>
              <a:gd name="connsiteX2" fmla="*/ 1028184 w 1035780"/>
              <a:gd name="connsiteY2" fmla="*/ 593238 h 593238"/>
              <a:gd name="connsiteX3" fmla="*/ 7596 w 1035780"/>
              <a:gd name="connsiteY3" fmla="*/ 593238 h 593238"/>
              <a:gd name="connsiteX4" fmla="*/ 0 w 1035780"/>
              <a:gd name="connsiteY4" fmla="*/ 517890 h 593238"/>
              <a:gd name="connsiteX5" fmla="*/ 517890 w 1035780"/>
              <a:gd name="connsiteY5" fmla="*/ 0 h 593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35780" h="593238">
                <a:moveTo>
                  <a:pt x="517890" y="0"/>
                </a:moveTo>
                <a:cubicBezTo>
                  <a:pt x="803913" y="0"/>
                  <a:pt x="1035780" y="231867"/>
                  <a:pt x="1035780" y="517890"/>
                </a:cubicBezTo>
                <a:lnTo>
                  <a:pt x="1028184" y="593238"/>
                </a:lnTo>
                <a:lnTo>
                  <a:pt x="7596" y="593238"/>
                </a:lnTo>
                <a:lnTo>
                  <a:pt x="0" y="517890"/>
                </a:lnTo>
                <a:cubicBezTo>
                  <a:pt x="0" y="231867"/>
                  <a:pt x="231867" y="0"/>
                  <a:pt x="5178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/>
          </a:p>
        </p:txBody>
      </p:sp>
      <p:sp>
        <p:nvSpPr>
          <p:cNvPr id="1048915" name="任意多边形: 形状 10"/>
          <p:cNvSpPr/>
          <p:nvPr/>
        </p:nvSpPr>
        <p:spPr>
          <a:xfrm>
            <a:off x="-19050" y="6184900"/>
            <a:ext cx="787400" cy="673100"/>
          </a:xfrm>
          <a:custGeom>
            <a:avLst/>
            <a:gdLst>
              <a:gd name="connsiteX0" fmla="*/ 269296 w 787186"/>
              <a:gd name="connsiteY0" fmla="*/ 0 h 673570"/>
              <a:gd name="connsiteX1" fmla="*/ 787186 w 787186"/>
              <a:gd name="connsiteY1" fmla="*/ 517890 h 673570"/>
              <a:gd name="connsiteX2" fmla="*/ 776665 w 787186"/>
              <a:gd name="connsiteY2" fmla="*/ 622263 h 673570"/>
              <a:gd name="connsiteX3" fmla="*/ 760738 w 787186"/>
              <a:gd name="connsiteY3" fmla="*/ 673570 h 673570"/>
              <a:gd name="connsiteX4" fmla="*/ 0 w 787186"/>
              <a:gd name="connsiteY4" fmla="*/ 673570 h 673570"/>
              <a:gd name="connsiteX5" fmla="*/ 0 w 787186"/>
              <a:gd name="connsiteY5" fmla="*/ 77450 h 673570"/>
              <a:gd name="connsiteX6" fmla="*/ 67710 w 787186"/>
              <a:gd name="connsiteY6" fmla="*/ 40699 h 673570"/>
              <a:gd name="connsiteX7" fmla="*/ 269296 w 787186"/>
              <a:gd name="connsiteY7" fmla="*/ 0 h 673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7186" h="673570">
                <a:moveTo>
                  <a:pt x="269296" y="0"/>
                </a:moveTo>
                <a:cubicBezTo>
                  <a:pt x="555319" y="0"/>
                  <a:pt x="787186" y="231867"/>
                  <a:pt x="787186" y="517890"/>
                </a:cubicBezTo>
                <a:cubicBezTo>
                  <a:pt x="787186" y="553643"/>
                  <a:pt x="783563" y="588550"/>
                  <a:pt x="776665" y="622263"/>
                </a:cubicBezTo>
                <a:lnTo>
                  <a:pt x="760738" y="673570"/>
                </a:lnTo>
                <a:lnTo>
                  <a:pt x="0" y="673570"/>
                </a:lnTo>
                <a:lnTo>
                  <a:pt x="0" y="77450"/>
                </a:lnTo>
                <a:lnTo>
                  <a:pt x="67710" y="40699"/>
                </a:lnTo>
                <a:cubicBezTo>
                  <a:pt x="129669" y="14492"/>
                  <a:pt x="197790" y="0"/>
                  <a:pt x="26929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/>
          </a:p>
        </p:txBody>
      </p:sp>
      <p:sp>
        <p:nvSpPr>
          <p:cNvPr id="1048916" name="KSO_Shape"/>
          <p:cNvSpPr/>
          <p:nvPr/>
        </p:nvSpPr>
        <p:spPr>
          <a:xfrm rot="10154805">
            <a:off x="9918700" y="4903788"/>
            <a:ext cx="314325" cy="27622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048917" name="KSO_Shape"/>
          <p:cNvSpPr/>
          <p:nvPr/>
        </p:nvSpPr>
        <p:spPr>
          <a:xfrm rot="10154805">
            <a:off x="8661400" y="2400300"/>
            <a:ext cx="314325" cy="27622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048918" name="KSO_Shape"/>
          <p:cNvSpPr/>
          <p:nvPr/>
        </p:nvSpPr>
        <p:spPr>
          <a:xfrm rot="13326744">
            <a:off x="1309688" y="4641850"/>
            <a:ext cx="628650" cy="554038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048919" name="KSO_Shape"/>
          <p:cNvSpPr/>
          <p:nvPr/>
        </p:nvSpPr>
        <p:spPr>
          <a:xfrm rot="6300000">
            <a:off x="5813425" y="893763"/>
            <a:ext cx="563563" cy="496887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zh-CN" altLang="en-US" noProof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048920" name="标题 1"/>
          <p:cNvSpPr>
            <a:spLocks noGrp="1"/>
          </p:cNvSpPr>
          <p:nvPr>
            <p:ph type="title"/>
          </p:nvPr>
        </p:nvSpPr>
        <p:spPr>
          <a:xfrm>
            <a:off x="2447925" y="2592718"/>
            <a:ext cx="7296150" cy="1442383"/>
          </a:xfrm>
        </p:spPr>
        <p:txBody>
          <a:bodyPr>
            <a:normAutofit/>
          </a:bodyPr>
          <a:lstStyle>
            <a:lvl1pPr algn="ctr">
              <a:defRPr sz="8000" b="1">
                <a:solidFill>
                  <a:schemeClr val="accent5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48921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922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923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55.xml"/><Relationship Id="rId16" Type="http://schemas.openxmlformats.org/officeDocument/2006/relationships/tags" Target="../tags/tag54.xml"/><Relationship Id="rId15" Type="http://schemas.openxmlformats.org/officeDocument/2006/relationships/tags" Target="../tags/tag53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标题占位符 1"/>
          <p:cNvSpPr>
            <a:spLocks noGrp="1" noChangeArrowheads="1"/>
          </p:cNvSpPr>
          <p:nvPr>
            <p:ph type="title" idx="4294967295"/>
            <p:custDataLst>
              <p:tags r:id="rId15"/>
            </p:custDataLst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48577" name="文本占位符 2"/>
          <p:cNvSpPr>
            <a:spLocks noGrp="1" noChangeArrowheads="1"/>
          </p:cNvSpPr>
          <p:nvPr>
            <p:ph type="body" idx="9"/>
            <p:custDataLst>
              <p:tags r:id="rId16"/>
            </p:custDataLst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1048578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lnSpc>
                <a:spcPct val="120000"/>
              </a:lnSpc>
              <a:buFontTx/>
              <a:buNone/>
              <a:defRPr sz="1200" noProof="1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579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fontAlgn="auto">
              <a:lnSpc>
                <a:spcPct val="120000"/>
              </a:lnSpc>
              <a:buFontTx/>
              <a:buNone/>
              <a:defRPr sz="1200" noProof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4858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fontAlgn="auto">
              <a:lnSpc>
                <a:spcPct val="120000"/>
              </a:lnSpc>
              <a:buFontTx/>
              <a:buNone/>
              <a:defRPr sz="1200" noProof="1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048581" name="KSO_TEMPLATE" hidden="1"/>
          <p:cNvSpPr/>
          <p:nvPr userDrawn="1"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buFontTx/>
              <a:buNone/>
            </a:pPr>
            <a:endParaRPr lang="zh-CN" altLang="en-US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l" rtl="0" fontAlgn="base">
        <a:lnSpc>
          <a:spcPct val="120000"/>
        </a:lnSpc>
        <a:spcBef>
          <a:spcPct val="0"/>
        </a:spcBef>
        <a:spcAft>
          <a:spcPct val="0"/>
        </a:spcAft>
        <a:defRPr sz="3200" b="1" kern="1200">
          <a:solidFill>
            <a:srgbClr val="595959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fontAlgn="base">
        <a:lnSpc>
          <a:spcPct val="120000"/>
        </a:lnSpc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黑体" panose="02010609060101010101" pitchFamily="49" charset="-122"/>
          <a:ea typeface="黑体" panose="02010609060101010101" pitchFamily="49" charset="-122"/>
        </a:defRPr>
      </a:lvl2pPr>
      <a:lvl3pPr algn="l" rtl="0" fontAlgn="base">
        <a:lnSpc>
          <a:spcPct val="120000"/>
        </a:lnSpc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黑体" panose="02010609060101010101" pitchFamily="49" charset="-122"/>
          <a:ea typeface="黑体" panose="02010609060101010101" pitchFamily="49" charset="-122"/>
        </a:defRPr>
      </a:lvl3pPr>
      <a:lvl4pPr algn="l" rtl="0" fontAlgn="base">
        <a:lnSpc>
          <a:spcPct val="120000"/>
        </a:lnSpc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黑体" panose="02010609060101010101" pitchFamily="49" charset="-122"/>
          <a:ea typeface="黑体" panose="02010609060101010101" pitchFamily="49" charset="-122"/>
        </a:defRPr>
      </a:lvl4pPr>
      <a:lvl5pPr algn="l" rtl="0" fontAlgn="base">
        <a:lnSpc>
          <a:spcPct val="120000"/>
        </a:lnSpc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黑体" panose="02010609060101010101" pitchFamily="49" charset="-122"/>
          <a:ea typeface="黑体" panose="02010609060101010101" pitchFamily="49" charset="-122"/>
        </a:defRPr>
      </a:lvl5pPr>
      <a:lvl6pPr marL="457200" algn="l" rtl="0" fontAlgn="base">
        <a:lnSpc>
          <a:spcPct val="120000"/>
        </a:lnSpc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黑体" panose="02010609060101010101" pitchFamily="49" charset="-122"/>
          <a:ea typeface="黑体" panose="02010609060101010101" pitchFamily="49" charset="-122"/>
        </a:defRPr>
      </a:lvl6pPr>
      <a:lvl7pPr marL="914400" algn="l" rtl="0" fontAlgn="base">
        <a:lnSpc>
          <a:spcPct val="120000"/>
        </a:lnSpc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黑体" panose="02010609060101010101" pitchFamily="49" charset="-122"/>
          <a:ea typeface="黑体" panose="02010609060101010101" pitchFamily="49" charset="-122"/>
        </a:defRPr>
      </a:lvl7pPr>
      <a:lvl8pPr marL="1371600" algn="l" rtl="0" fontAlgn="base">
        <a:lnSpc>
          <a:spcPct val="120000"/>
        </a:lnSpc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黑体" panose="02010609060101010101" pitchFamily="49" charset="-122"/>
          <a:ea typeface="黑体" panose="02010609060101010101" pitchFamily="49" charset="-122"/>
        </a:defRPr>
      </a:lvl8pPr>
      <a:lvl9pPr marL="1828800" algn="l" rtl="0" fontAlgn="base">
        <a:lnSpc>
          <a:spcPct val="120000"/>
        </a:lnSpc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黑体" panose="02010609060101010101" pitchFamily="49" charset="-122"/>
          <a:ea typeface="黑体" panose="02010609060101010101" pitchFamily="49" charset="-122"/>
        </a:defRPr>
      </a:lvl9pPr>
    </p:titleStyle>
    <p:bodyStyle>
      <a:lvl1pPr marL="228600" indent="-228600" algn="l" rtl="0" fontAlgn="base">
        <a:lnSpc>
          <a:spcPct val="12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1pPr>
      <a:lvl2pPr marL="685800" indent="-228600" algn="l" rtl="0" fontAlgn="base">
        <a:lnSpc>
          <a:spcPct val="12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143000" indent="-228600" algn="l" rtl="0" fontAlgn="base">
        <a:lnSpc>
          <a:spcPct val="12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1600200" indent="-228600" algn="l" rtl="0" fontAlgn="base">
        <a:lnSpc>
          <a:spcPct val="12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4pPr>
      <a:lvl5pPr marL="2057400" indent="-228600" algn="l" rtl="0" fontAlgn="base">
        <a:lnSpc>
          <a:spcPct val="12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60.xml"/><Relationship Id="rId8" Type="http://schemas.openxmlformats.org/officeDocument/2006/relationships/image" Target="../media/image4.svg"/><Relationship Id="rId7" Type="http://schemas.openxmlformats.org/officeDocument/2006/relationships/image" Target="../media/image3.png"/><Relationship Id="rId6" Type="http://schemas.openxmlformats.org/officeDocument/2006/relationships/tags" Target="../tags/tag59.xml"/><Relationship Id="rId5" Type="http://schemas.openxmlformats.org/officeDocument/2006/relationships/image" Target="../media/image2.svg"/><Relationship Id="rId4" Type="http://schemas.openxmlformats.org/officeDocument/2006/relationships/image" Target="../media/image1.png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8" Type="http://schemas.openxmlformats.org/officeDocument/2006/relationships/slideLayout" Target="../slideLayouts/slideLayout4.xml"/><Relationship Id="rId17" Type="http://schemas.openxmlformats.org/officeDocument/2006/relationships/tags" Target="../tags/tag63.xml"/><Relationship Id="rId16" Type="http://schemas.openxmlformats.org/officeDocument/2006/relationships/image" Target="../media/image9.svg"/><Relationship Id="rId15" Type="http://schemas.openxmlformats.org/officeDocument/2006/relationships/image" Target="../media/image8.png"/><Relationship Id="rId14" Type="http://schemas.openxmlformats.org/officeDocument/2006/relationships/image" Target="../media/image7.svg"/><Relationship Id="rId13" Type="http://schemas.openxmlformats.org/officeDocument/2006/relationships/image" Target="../media/image6.png"/><Relationship Id="rId12" Type="http://schemas.openxmlformats.org/officeDocument/2006/relationships/tags" Target="../tags/tag62.xml"/><Relationship Id="rId11" Type="http://schemas.openxmlformats.org/officeDocument/2006/relationships/tags" Target="../tags/tag61.xml"/><Relationship Id="rId10" Type="http://schemas.openxmlformats.org/officeDocument/2006/relationships/image" Target="../media/image5.png"/><Relationship Id="rId1" Type="http://schemas.openxmlformats.org/officeDocument/2006/relationships/tags" Target="../tags/tag5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6" name="圆角矩形 65"/>
          <p:cNvSpPr/>
          <p:nvPr>
            <p:custDataLst>
              <p:tags r:id="rId1"/>
            </p:custDataLst>
          </p:nvPr>
        </p:nvSpPr>
        <p:spPr>
          <a:xfrm>
            <a:off x="764540" y="3182620"/>
            <a:ext cx="4893310" cy="3194685"/>
          </a:xfrm>
          <a:prstGeom prst="roundRect">
            <a:avLst/>
          </a:prstGeom>
          <a:ln>
            <a:solidFill>
              <a:srgbClr val="FFC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4">
                    <a:lumMod val="40000"/>
                    <a:lumOff val="60000"/>
                  </a:schemeClr>
                </a:solidFill>
              </a14:hiddenFill>
            </a:ext>
          </a:ex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7" name="圆角矩形 66"/>
          <p:cNvSpPr/>
          <p:nvPr>
            <p:custDataLst>
              <p:tags r:id="rId2"/>
            </p:custDataLst>
          </p:nvPr>
        </p:nvSpPr>
        <p:spPr>
          <a:xfrm>
            <a:off x="5828030" y="3182620"/>
            <a:ext cx="5377180" cy="3195320"/>
          </a:xfrm>
          <a:prstGeom prst="round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4">
                    <a:lumMod val="40000"/>
                    <a:lumOff val="60000"/>
                  </a:schemeClr>
                </a:solidFill>
              </a14:hiddenFill>
            </a:ext>
          </a:ex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5" name="圆角矩形 64"/>
          <p:cNvSpPr/>
          <p:nvPr/>
        </p:nvSpPr>
        <p:spPr>
          <a:xfrm>
            <a:off x="1435735" y="1160780"/>
            <a:ext cx="10205085" cy="1838960"/>
          </a:xfrm>
          <a:prstGeom prst="round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4">
                    <a:lumMod val="40000"/>
                    <a:lumOff val="60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1741170" y="147320"/>
            <a:ext cx="943737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2400"/>
              <a:t>A Static Multi-Issue Fused In-Order RISC-V Vector CPU Arch. For High Efficient Real-Time Computing</a:t>
            </a:r>
            <a:endParaRPr lang="en-US" altLang="zh-CN" sz="2400"/>
          </a:p>
        </p:txBody>
      </p:sp>
      <p:pic>
        <p:nvPicPr>
          <p:cNvPr id="17" name="图片 1" descr="acem001-overview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83055" y="1277620"/>
            <a:ext cx="5133975" cy="1404620"/>
          </a:xfrm>
          <a:prstGeom prst="rect">
            <a:avLst/>
          </a:prstGeom>
        </p:spPr>
      </p:pic>
      <p:pic>
        <p:nvPicPr>
          <p:cNvPr id="20" name="图片 6" descr="ACEM001-VLIW"/>
          <p:cNvPicPr>
            <a:picLocks noChangeAspect="1"/>
          </p:cNvPicPr>
          <p:nvPr>
            <p:ph type="pic" sz="quarter" idx="4294967295"/>
            <p:custDataLst>
              <p:tags r:id="rId6"/>
            </p:custDataLst>
          </p:nvPr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651625" y="1358900"/>
            <a:ext cx="4526915" cy="132334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3167380" y="2597150"/>
            <a:ext cx="178054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b="0">
                <a:latin typeface="Times New Roman" panose="02020603050405020304" charset="0"/>
                <a:ea typeface="宋体" panose="02010600030101010101" pitchFamily="2" charset="-122"/>
              </a:rPr>
              <a:t>uArch Overview</a:t>
            </a:r>
            <a:endParaRPr lang="en-US" altLang="en-US" b="0"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7579360" y="2597150"/>
            <a:ext cx="2435225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b="0">
                <a:latin typeface="Times New Roman" panose="02020603050405020304" charset="0"/>
                <a:ea typeface="宋体" panose="02010600030101010101" pitchFamily="2" charset="-122"/>
              </a:rPr>
              <a:t>VLIW/Vector Extension</a:t>
            </a:r>
            <a:endParaRPr lang="en-US" altLang="en-US" b="0"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68" name="文本框 67"/>
          <p:cNvSpPr txBox="1"/>
          <p:nvPr/>
        </p:nvSpPr>
        <p:spPr>
          <a:xfrm>
            <a:off x="119380" y="1518920"/>
            <a:ext cx="134366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uArch </a:t>
            </a:r>
            <a:endParaRPr lang="en-US" altLang="zh-CN"/>
          </a:p>
          <a:p>
            <a:pPr algn="ctr"/>
            <a:r>
              <a:rPr lang="en-US" altLang="zh-CN"/>
              <a:t>Fusion </a:t>
            </a:r>
            <a:endParaRPr lang="en-US" altLang="zh-CN"/>
          </a:p>
          <a:p>
            <a:pPr algn="ctr"/>
            <a:r>
              <a:rPr lang="en-US" altLang="zh-CN"/>
              <a:t>Innovaion</a:t>
            </a:r>
            <a:endParaRPr lang="en-US" altLang="zh-CN"/>
          </a:p>
        </p:txBody>
      </p:sp>
      <p:pic>
        <p:nvPicPr>
          <p:cNvPr id="83" name="内容占位符 82"/>
          <p:cNvPicPr>
            <a:picLocks noChangeAspect="1"/>
          </p:cNvPicPr>
          <p:nvPr>
            <p:ph idx="1"/>
            <p:custDataLst>
              <p:tags r:id="rId9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855335" y="3446780"/>
            <a:ext cx="5323205" cy="2700655"/>
          </a:xfrm>
          <a:prstGeom prst="rect">
            <a:avLst/>
          </a:prstGeom>
        </p:spPr>
      </p:pic>
      <p:sp>
        <p:nvSpPr>
          <p:cNvPr id="84" name="文本框 83"/>
          <p:cNvSpPr txBox="1"/>
          <p:nvPr>
            <p:custDataLst>
              <p:tags r:id="rId11"/>
            </p:custDataLst>
          </p:nvPr>
        </p:nvSpPr>
        <p:spPr>
          <a:xfrm rot="5400000">
            <a:off x="-1253490" y="4443730"/>
            <a:ext cx="33909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Flexibl G/S Engine for Random indexed  sram accss</a:t>
            </a:r>
            <a:endParaRPr lang="en-US" altLang="zh-CN"/>
          </a:p>
        </p:txBody>
      </p:sp>
      <p:sp>
        <p:nvSpPr>
          <p:cNvPr id="85" name="文本框 84"/>
          <p:cNvSpPr txBox="1"/>
          <p:nvPr>
            <p:custDataLst>
              <p:tags r:id="rId12"/>
            </p:custDataLst>
          </p:nvPr>
        </p:nvSpPr>
        <p:spPr>
          <a:xfrm rot="5400000">
            <a:off x="9740265" y="4709795"/>
            <a:ext cx="3418205" cy="3822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70000"/>
              </a:lnSpc>
            </a:pPr>
            <a:r>
              <a:rPr lang="en-US" altLang="zh-CN"/>
              <a:t>High perf  w/ Low power  Story Landscape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4454525" y="6454775"/>
            <a:ext cx="270446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 i="1"/>
              <a:t>by ACE Technology Studio</a:t>
            </a:r>
            <a:endParaRPr lang="en-US" altLang="zh-CN" sz="1600" i="1"/>
          </a:p>
        </p:txBody>
      </p:sp>
      <p:sp>
        <p:nvSpPr>
          <p:cNvPr id="3" name="文本框 2"/>
          <p:cNvSpPr txBox="1"/>
          <p:nvPr/>
        </p:nvSpPr>
        <p:spPr>
          <a:xfrm rot="16200000">
            <a:off x="10102850" y="5427980"/>
            <a:ext cx="360680" cy="2427605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p>
            <a:r>
              <a:rPr lang="en-US" altLang="zh-CN" sz="1400"/>
              <a:t>contact :  info@acemicro.cn</a:t>
            </a:r>
            <a:endParaRPr lang="en-US" altLang="zh-CN" sz="1400"/>
          </a:p>
        </p:txBody>
      </p:sp>
      <p:pic>
        <p:nvPicPr>
          <p:cNvPr id="34" name="图片 33" descr="GS_mux_abstract_dataOut"/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72820" y="4585335"/>
            <a:ext cx="4148455" cy="1512570"/>
          </a:xfrm>
          <a:prstGeom prst="rect">
            <a:avLst/>
          </a:prstGeom>
        </p:spPr>
      </p:pic>
      <p:pic>
        <p:nvPicPr>
          <p:cNvPr id="35" name="图片 34" descr="GS_mux_abstract_addrOut"/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746760" y="3320415"/>
            <a:ext cx="4717415" cy="1106170"/>
          </a:xfrm>
          <a:prstGeom prst="rect">
            <a:avLst/>
          </a:prstGeom>
        </p:spPr>
      </p:pic>
      <p:sp>
        <p:nvSpPr>
          <p:cNvPr id="36" name="文本框 35"/>
          <p:cNvSpPr txBox="1"/>
          <p:nvPr/>
        </p:nvSpPr>
        <p:spPr>
          <a:xfrm>
            <a:off x="2341880" y="4366895"/>
            <a:ext cx="211264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/>
              <a:t>subbank address request</a:t>
            </a:r>
            <a:endParaRPr lang="en-US" altLang="zh-CN" sz="1200"/>
          </a:p>
        </p:txBody>
      </p:sp>
      <p:sp>
        <p:nvSpPr>
          <p:cNvPr id="50" name="文本框 49"/>
          <p:cNvSpPr txBox="1"/>
          <p:nvPr>
            <p:custDataLst>
              <p:tags r:id="rId17"/>
            </p:custDataLst>
          </p:nvPr>
        </p:nvSpPr>
        <p:spPr>
          <a:xfrm>
            <a:off x="1660525" y="6043930"/>
            <a:ext cx="329882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/>
              <a:t>Gather/Scatter Muxed Data Arbitration Out</a:t>
            </a:r>
            <a:endParaRPr lang="en-US" altLang="zh-CN" sz="120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TAG_VERSION" val="1.0"/>
  <p:tag name="KSO_WM_BEAUTIFY_FLAG" val=""/>
  <p:tag name="KSO_WM_UNIT_TYPE" val="i"/>
  <p:tag name="KSO_WM_UNIT_ID" val="custom129_14*i*1"/>
  <p:tag name="KSO_WM_TEMPLATE_CATEGORY" val="custom"/>
  <p:tag name="KSO_WM_TEMPLATE_INDEX" val="129"/>
  <p:tag name="KSO_WM_UNIT_INDEX" val="1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.xml><?xml version="1.0" encoding="utf-8"?>
<p:tagLst xmlns:p="http://schemas.openxmlformats.org/presentationml/2006/main">
  <p:tag name="KSO_WM_TAG_VERSION" val="1.0"/>
  <p:tag name="KSO_WM_BEAUTIFY_FLAG" val=""/>
  <p:tag name="KSO_WM_UNIT_TYPE" val="i"/>
  <p:tag name="KSO_WM_UNIT_ID" val="custom129_14*i*1"/>
  <p:tag name="KSO_WM_TEMPLATE_CATEGORY" val="custom"/>
  <p:tag name="KSO_WM_TEMPLATE_INDEX" val="129"/>
  <p:tag name="KSO_WM_UNIT_INDEX" val="1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.xml><?xml version="1.0" encoding="utf-8"?>
<p:tagLst xmlns:p="http://schemas.openxmlformats.org/presentationml/2006/main">
  <p:tag name="KSO_WM_TAG_VERSION" val="1.0"/>
  <p:tag name="KSO_WM_BEAUTIFY_FLAG" val="#wm#"/>
  <p:tag name="KSO_WM_UNIT_ID" val="custom1_3*i*2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2"/>
</p:tagLst>
</file>

<file path=ppt/tags/tag16.xml><?xml version="1.0" encoding="utf-8"?>
<p:tagLst xmlns:p="http://schemas.openxmlformats.org/presentationml/2006/main">
  <p:tag name="KSO_WM_TAG_VERSION" val="1.0"/>
  <p:tag name="KSO_WM_BEAUTIFY_FLAG" val="#wm#"/>
  <p:tag name="KSO_WM_UNIT_ID" val="custom1_3*i*3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3"/>
</p:tagLst>
</file>

<file path=ppt/tags/tag17.xml><?xml version="1.0" encoding="utf-8"?>
<p:tagLst xmlns:p="http://schemas.openxmlformats.org/presentationml/2006/main">
  <p:tag name="KSO_WM_TAG_VERSION" val="1.0"/>
  <p:tag name="KSO_WM_BEAUTIFY_FLAG" val="#wm#"/>
  <p:tag name="KSO_WM_UNIT_ID" val="custom1_3*i*4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4"/>
</p:tagLst>
</file>

<file path=ppt/tags/tag18.xml><?xml version="1.0" encoding="utf-8"?>
<p:tagLst xmlns:p="http://schemas.openxmlformats.org/presentationml/2006/main">
  <p:tag name="KSO_WM_TAG_VERSION" val="1.0"/>
  <p:tag name="KSO_WM_BEAUTIFY_FLAG" val="#wm#"/>
  <p:tag name="KSO_WM_UNIT_ID" val="custom1_3*i*5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5"/>
</p:tagLst>
</file>

<file path=ppt/tags/tag19.xml><?xml version="1.0" encoding="utf-8"?>
<p:tagLst xmlns:p="http://schemas.openxmlformats.org/presentationml/2006/main">
  <p:tag name="KSO_WM_TAG_VERSION" val="1.0"/>
  <p:tag name="KSO_WM_BEAUTIFY_FLAG" val="#wm#"/>
  <p:tag name="KSO_WM_UNIT_ID" val="custom1_3*i*6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6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TAG_VERSION" val="1.0"/>
  <p:tag name="KSO_WM_BEAUTIFY_FLAG" val="#wm#"/>
  <p:tag name="KSO_WM_UNIT_ID" val="custom1_3*i*7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7"/>
</p:tagLst>
</file>

<file path=ppt/tags/tag21.xml><?xml version="1.0" encoding="utf-8"?>
<p:tagLst xmlns:p="http://schemas.openxmlformats.org/presentationml/2006/main">
  <p:tag name="KSO_WM_TAG_VERSION" val="1.0"/>
  <p:tag name="KSO_WM_BEAUTIFY_FLAG" val="#wm#"/>
  <p:tag name="KSO_WM_UNIT_ID" val="custom1_3*i*2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2"/>
</p:tagLst>
</file>

<file path=ppt/tags/tag22.xml><?xml version="1.0" encoding="utf-8"?>
<p:tagLst xmlns:p="http://schemas.openxmlformats.org/presentationml/2006/main">
  <p:tag name="KSO_WM_TAG_VERSION" val="1.0"/>
  <p:tag name="KSO_WM_BEAUTIFY_FLAG" val="#wm#"/>
  <p:tag name="KSO_WM_UNIT_ID" val="custom1_3*i*3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3"/>
</p:tagLst>
</file>

<file path=ppt/tags/tag23.xml><?xml version="1.0" encoding="utf-8"?>
<p:tagLst xmlns:p="http://schemas.openxmlformats.org/presentationml/2006/main">
  <p:tag name="KSO_WM_TAG_VERSION" val="1.0"/>
  <p:tag name="KSO_WM_BEAUTIFY_FLAG" val="#wm#"/>
  <p:tag name="KSO_WM_UNIT_ID" val="custom1_3*i*4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4"/>
</p:tagLst>
</file>

<file path=ppt/tags/tag24.xml><?xml version="1.0" encoding="utf-8"?>
<p:tagLst xmlns:p="http://schemas.openxmlformats.org/presentationml/2006/main">
  <p:tag name="KSO_WM_TAG_VERSION" val="1.0"/>
  <p:tag name="KSO_WM_BEAUTIFY_FLAG" val="#wm#"/>
  <p:tag name="KSO_WM_UNIT_ID" val="custom1_3*i*5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5"/>
</p:tagLst>
</file>

<file path=ppt/tags/tag25.xml><?xml version="1.0" encoding="utf-8"?>
<p:tagLst xmlns:p="http://schemas.openxmlformats.org/presentationml/2006/main">
  <p:tag name="KSO_WM_TAG_VERSION" val="1.0"/>
  <p:tag name="KSO_WM_BEAUTIFY_FLAG" val="#wm#"/>
  <p:tag name="KSO_WM_UNIT_ID" val="custom1_3*i*6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6"/>
</p:tagLst>
</file>

<file path=ppt/tags/tag26.xml><?xml version="1.0" encoding="utf-8"?>
<p:tagLst xmlns:p="http://schemas.openxmlformats.org/presentationml/2006/main">
  <p:tag name="KSO_WM_TAG_VERSION" val="1.0"/>
  <p:tag name="KSO_WM_BEAUTIFY_FLAG" val="#wm#"/>
  <p:tag name="KSO_WM_UNIT_ID" val="custom1_3*i*7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7"/>
</p:tagLst>
</file>

<file path=ppt/tags/tag27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"/>
  <p:tag name="KSO_WM_UNIT_TYPE" val="m_h_i"/>
  <p:tag name="KSO_WM_UNIT_INDEX" val="1_4_2"/>
  <p:tag name="KSO_WM_UNIT_ID" val="custom1_5*m_h_i*1_4_2"/>
  <p:tag name="KSO_WM_UNIT_LAYERLEVEL" val="1_1_1"/>
  <p:tag name="KSO_WM_DIAGRAM_GROUP_CODE" val="m1-2"/>
  <p:tag name="KSO_WM_UNIT_FILL_FORE_SCHEMECOLOR_INDEX" val="5"/>
  <p:tag name="KSO_WM_UNIT_FILL_TYPE" val="1"/>
  <p:tag name="KSO_WM_UNIT_TEXT_FILL_FORE_SCHEMECOLOR_INDEX" val="13"/>
  <p:tag name="KSO_WM_UNIT_TEXT_FILL_TYPE" val="1"/>
  <p:tag name="KSO_WM_UNIT_USESOURCEFORMAT_APPLY" val="0"/>
  <p:tag name="KSO_WM_UNIT_HIGHLIGHT" val="0"/>
  <p:tag name="KSO_WM_UNIT_COMPATIBLE" val="0"/>
</p:tagLst>
</file>

<file path=ppt/tags/tag28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"/>
  <p:tag name="KSO_WM_UNIT_TYPE" val="m_h_i"/>
  <p:tag name="KSO_WM_UNIT_INDEX" val="1_1_2"/>
  <p:tag name="KSO_WM_UNIT_ID" val="custom1_5*m_h_i*1_1_2"/>
  <p:tag name="KSO_WM_UNIT_LAYERLEVEL" val="1_1_1"/>
  <p:tag name="KSO_WM_DIAGRAM_GROUP_CODE" val="m1-2"/>
  <p:tag name="KSO_WM_UNIT_FILL_FORE_SCHEMECOLOR_INDEX" val="5"/>
  <p:tag name="KSO_WM_UNIT_FILL_TYPE" val="1"/>
  <p:tag name="KSO_WM_UNIT_TEXT_FILL_FORE_SCHEMECOLOR_INDEX" val="13"/>
  <p:tag name="KSO_WM_UNIT_TEXT_FILL_TYPE" val="1"/>
  <p:tag name="KSO_WM_UNIT_USESOURCEFORMAT_APPLY" val="0"/>
  <p:tag name="KSO_WM_UNIT_HIGHLIGHT" val="0"/>
  <p:tag name="KSO_WM_UNIT_COMPATIBLE" val="0"/>
</p:tagLst>
</file>

<file path=ppt/tags/tag29.xml><?xml version="1.0" encoding="utf-8"?>
<p:tagLst xmlns:p="http://schemas.openxmlformats.org/presentationml/2006/main">
  <p:tag name="KSO_WM_TAG_VERSION" val="1.0"/>
  <p:tag name="KSO_WM_BEAUTIFY_FLAG" val="#wm#"/>
  <p:tag name="KSO_WM_UNIT_ID" val="custom1_3*i*2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2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TAG_VERSION" val="1.0"/>
  <p:tag name="KSO_WM_BEAUTIFY_FLAG" val="#wm#"/>
  <p:tag name="KSO_WM_UNIT_ID" val="custom1_3*i*3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3"/>
</p:tagLst>
</file>

<file path=ppt/tags/tag31.xml><?xml version="1.0" encoding="utf-8"?>
<p:tagLst xmlns:p="http://schemas.openxmlformats.org/presentationml/2006/main">
  <p:tag name="KSO_WM_TAG_VERSION" val="1.0"/>
  <p:tag name="KSO_WM_BEAUTIFY_FLAG" val="#wm#"/>
  <p:tag name="KSO_WM_UNIT_ID" val="custom1_3*i*4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4"/>
</p:tagLst>
</file>

<file path=ppt/tags/tag32.xml><?xml version="1.0" encoding="utf-8"?>
<p:tagLst xmlns:p="http://schemas.openxmlformats.org/presentationml/2006/main">
  <p:tag name="KSO_WM_TAG_VERSION" val="1.0"/>
  <p:tag name="KSO_WM_BEAUTIFY_FLAG" val="#wm#"/>
  <p:tag name="KSO_WM_UNIT_ID" val="custom1_3*i*5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5"/>
</p:tagLst>
</file>

<file path=ppt/tags/tag33.xml><?xml version="1.0" encoding="utf-8"?>
<p:tagLst xmlns:p="http://schemas.openxmlformats.org/presentationml/2006/main">
  <p:tag name="KSO_WM_TAG_VERSION" val="1.0"/>
  <p:tag name="KSO_WM_BEAUTIFY_FLAG" val="#wm#"/>
  <p:tag name="KSO_WM_UNIT_ID" val="custom1_3*i*6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6"/>
</p:tagLst>
</file>

<file path=ppt/tags/tag34.xml><?xml version="1.0" encoding="utf-8"?>
<p:tagLst xmlns:p="http://schemas.openxmlformats.org/presentationml/2006/main">
  <p:tag name="KSO_WM_TAG_VERSION" val="1.0"/>
  <p:tag name="KSO_WM_BEAUTIFY_FLAG" val="#wm#"/>
  <p:tag name="KSO_WM_UNIT_ID" val="custom1_3*i*7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7"/>
</p:tagLst>
</file>

<file path=ppt/tags/tag35.xml><?xml version="1.0" encoding="utf-8"?>
<p:tagLst xmlns:p="http://schemas.openxmlformats.org/presentationml/2006/main">
  <p:tag name="KSO_WM_TAG_VERSION" val="1.0"/>
  <p:tag name="KSO_WM_BEAUTIFY_FLAG" val="#wm#"/>
  <p:tag name="KSO_WM_UNIT_ID" val="custom1_3*i*2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2"/>
</p:tagLst>
</file>

<file path=ppt/tags/tag36.xml><?xml version="1.0" encoding="utf-8"?>
<p:tagLst xmlns:p="http://schemas.openxmlformats.org/presentationml/2006/main">
  <p:tag name="KSO_WM_TAG_VERSION" val="1.0"/>
  <p:tag name="KSO_WM_BEAUTIFY_FLAG" val="#wm#"/>
  <p:tag name="KSO_WM_UNIT_ID" val="custom1_3*i*3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3"/>
</p:tagLst>
</file>

<file path=ppt/tags/tag37.xml><?xml version="1.0" encoding="utf-8"?>
<p:tagLst xmlns:p="http://schemas.openxmlformats.org/presentationml/2006/main">
  <p:tag name="KSO_WM_TAG_VERSION" val="1.0"/>
  <p:tag name="KSO_WM_BEAUTIFY_FLAG" val="#wm#"/>
  <p:tag name="KSO_WM_UNIT_ID" val="custom1_3*i*4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4"/>
</p:tagLst>
</file>

<file path=ppt/tags/tag38.xml><?xml version="1.0" encoding="utf-8"?>
<p:tagLst xmlns:p="http://schemas.openxmlformats.org/presentationml/2006/main">
  <p:tag name="KSO_WM_TAG_VERSION" val="1.0"/>
  <p:tag name="KSO_WM_BEAUTIFY_FLAG" val="#wm#"/>
  <p:tag name="KSO_WM_UNIT_ID" val="custom1_3*i*5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5"/>
</p:tagLst>
</file>

<file path=ppt/tags/tag39.xml><?xml version="1.0" encoding="utf-8"?>
<p:tagLst xmlns:p="http://schemas.openxmlformats.org/presentationml/2006/main">
  <p:tag name="KSO_WM_TAG_VERSION" val="1.0"/>
  <p:tag name="KSO_WM_BEAUTIFY_FLAG" val="#wm#"/>
  <p:tag name="KSO_WM_UNIT_ID" val="custom1_3*i*6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6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TAG_VERSION" val="1.0"/>
  <p:tag name="KSO_WM_BEAUTIFY_FLAG" val="#wm#"/>
  <p:tag name="KSO_WM_UNIT_ID" val="custom1_3*i*7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7"/>
</p:tagLst>
</file>

<file path=ppt/tags/tag41.xml><?xml version="1.0" encoding="utf-8"?>
<p:tagLst xmlns:p="http://schemas.openxmlformats.org/presentationml/2006/main">
  <p:tag name="KSO_WM_TAG_VERSION" val="1.0"/>
  <p:tag name="KSO_WM_BEAUTIFY_FLAG" val="#wm#"/>
  <p:tag name="KSO_WM_UNIT_ID" val="custom1_3*i*2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2"/>
</p:tagLst>
</file>

<file path=ppt/tags/tag42.xml><?xml version="1.0" encoding="utf-8"?>
<p:tagLst xmlns:p="http://schemas.openxmlformats.org/presentationml/2006/main">
  <p:tag name="KSO_WM_TAG_VERSION" val="1.0"/>
  <p:tag name="KSO_WM_BEAUTIFY_FLAG" val="#wm#"/>
  <p:tag name="KSO_WM_UNIT_ID" val="custom1_3*i*3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3"/>
</p:tagLst>
</file>

<file path=ppt/tags/tag43.xml><?xml version="1.0" encoding="utf-8"?>
<p:tagLst xmlns:p="http://schemas.openxmlformats.org/presentationml/2006/main">
  <p:tag name="KSO_WM_TAG_VERSION" val="1.0"/>
  <p:tag name="KSO_WM_BEAUTIFY_FLAG" val="#wm#"/>
  <p:tag name="KSO_WM_UNIT_ID" val="custom1_3*i*4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4"/>
</p:tagLst>
</file>

<file path=ppt/tags/tag44.xml><?xml version="1.0" encoding="utf-8"?>
<p:tagLst xmlns:p="http://schemas.openxmlformats.org/presentationml/2006/main">
  <p:tag name="KSO_WM_TAG_VERSION" val="1.0"/>
  <p:tag name="KSO_WM_BEAUTIFY_FLAG" val="#wm#"/>
  <p:tag name="KSO_WM_UNIT_ID" val="custom1_3*i*5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5"/>
</p:tagLst>
</file>

<file path=ppt/tags/tag45.xml><?xml version="1.0" encoding="utf-8"?>
<p:tagLst xmlns:p="http://schemas.openxmlformats.org/presentationml/2006/main">
  <p:tag name="KSO_WM_TAG_VERSION" val="1.0"/>
  <p:tag name="KSO_WM_BEAUTIFY_FLAG" val="#wm#"/>
  <p:tag name="KSO_WM_UNIT_ID" val="custom1_3*i*6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6"/>
</p:tagLst>
</file>

<file path=ppt/tags/tag46.xml><?xml version="1.0" encoding="utf-8"?>
<p:tagLst xmlns:p="http://schemas.openxmlformats.org/presentationml/2006/main">
  <p:tag name="KSO_WM_TAG_VERSION" val="1.0"/>
  <p:tag name="KSO_WM_BEAUTIFY_FLAG" val="#wm#"/>
  <p:tag name="KSO_WM_UNIT_ID" val="custom1_3*i*7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7"/>
</p:tagLst>
</file>

<file path=ppt/tags/tag47.xml><?xml version="1.0" encoding="utf-8"?>
<p:tagLst xmlns:p="http://schemas.openxmlformats.org/presentationml/2006/main">
  <p:tag name="KSO_WM_TAG_VERSION" val="1.0"/>
  <p:tag name="KSO_WM_BEAUTIFY_FLAG" val="#wm#"/>
  <p:tag name="KSO_WM_UNIT_ID" val="custom1_3*i*2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2"/>
</p:tagLst>
</file>

<file path=ppt/tags/tag48.xml><?xml version="1.0" encoding="utf-8"?>
<p:tagLst xmlns:p="http://schemas.openxmlformats.org/presentationml/2006/main">
  <p:tag name="KSO_WM_TAG_VERSION" val="1.0"/>
  <p:tag name="KSO_WM_BEAUTIFY_FLAG" val="#wm#"/>
  <p:tag name="KSO_WM_UNIT_ID" val="custom1_3*i*3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3"/>
</p:tagLst>
</file>

<file path=ppt/tags/tag49.xml><?xml version="1.0" encoding="utf-8"?>
<p:tagLst xmlns:p="http://schemas.openxmlformats.org/presentationml/2006/main">
  <p:tag name="KSO_WM_TAG_VERSION" val="1.0"/>
  <p:tag name="KSO_WM_BEAUTIFY_FLAG" val="#wm#"/>
  <p:tag name="KSO_WM_UNIT_ID" val="custom1_3*i*4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4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M_TAG_VERSION" val="1.0"/>
  <p:tag name="KSO_WM_BEAUTIFY_FLAG" val="#wm#"/>
  <p:tag name="KSO_WM_UNIT_ID" val="custom1_3*i*5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5"/>
</p:tagLst>
</file>

<file path=ppt/tags/tag51.xml><?xml version="1.0" encoding="utf-8"?>
<p:tagLst xmlns:p="http://schemas.openxmlformats.org/presentationml/2006/main">
  <p:tag name="KSO_WM_TAG_VERSION" val="1.0"/>
  <p:tag name="KSO_WM_BEAUTIFY_FLAG" val="#wm#"/>
  <p:tag name="KSO_WM_UNIT_ID" val="custom1_3*i*6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6"/>
</p:tagLst>
</file>

<file path=ppt/tags/tag52.xml><?xml version="1.0" encoding="utf-8"?>
<p:tagLst xmlns:p="http://schemas.openxmlformats.org/presentationml/2006/main">
  <p:tag name="KSO_WM_TAG_VERSION" val="1.0"/>
  <p:tag name="KSO_WM_BEAUTIFY_FLAG" val="#wm#"/>
  <p:tag name="KSO_WM_UNIT_ID" val="custom1_3*i*7"/>
  <p:tag name="KSO_WM_TEMPLATE_CATEGORY" val="custom"/>
  <p:tag name="KSO_WM_TEMPLATE_INDEX" val="1"/>
  <p:tag name="KSO_WM_UNIT_HIGHLIGHT" val="0"/>
  <p:tag name="KSO_WM_UNIT_COMPATIBLE" val="0"/>
  <p:tag name="KSO_WM_UNIT_LAYERLEVEL" val="1"/>
  <p:tag name="KSO_WM_DIAGRAM_GROUP_CODE" val="p1-1"/>
  <p:tag name="KSO_WM_UNIT_TYPE" val="i"/>
  <p:tag name="KSO_WM_UNIT_INDEX" val="7"/>
</p:tagLst>
</file>

<file path=ppt/tags/tag53.xml><?xml version="1.0" encoding="utf-8"?>
<p:tagLst xmlns:p="http://schemas.openxmlformats.org/presentationml/2006/main">
  <p:tag name="KSO_WM_TAG_VERSION" val="1.0"/>
  <p:tag name="KSO_WM_TEMPLATE_CATEGORY" val="custom"/>
  <p:tag name="KSO_WM_TEMPLATE_INDEX" val="1"/>
</p:tagLst>
</file>

<file path=ppt/tags/tag54.xml><?xml version="1.0" encoding="utf-8"?>
<p:tagLst xmlns:p="http://schemas.openxmlformats.org/presentationml/2006/main">
  <p:tag name="KSO_WM_TAG_VERSION" val="1.0"/>
  <p:tag name="KSO_WM_TEMPLATE_CATEGORY" val="custom"/>
  <p:tag name="KSO_WM_TEMPLATE_INDEX" val="1"/>
</p:tagLst>
</file>

<file path=ppt/tags/tag55.xml><?xml version="1.0" encoding="utf-8"?>
<p:tagLst xmlns:p="http://schemas.openxmlformats.org/presentationml/2006/main">
  <p:tag name="KSO_WM_TEMPLATE_CATEGORY" val="custom"/>
  <p:tag name="KSO_WM_TEMPLATE_INDEX" val="1"/>
  <p:tag name="KSO_WM_TAG_VERSION" val="1.0"/>
  <p:tag name="KSO_WM_BEAUTIFY_FLAG" val="#wm#"/>
  <p:tag name="KSO_WM_TEMPLATE_THUMBS_INDEX" val="1、3、4、5、7、9、11、12、15、19、21、24、25、"/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56.xml><?xml version="1.0" encoding="utf-8"?>
<p:tagLst xmlns:p="http://schemas.openxmlformats.org/presentationml/2006/main">
  <p:tag name="KSO_WM_BEAUTIFY_FLAG" val=""/>
</p:tagLst>
</file>

<file path=ppt/tags/tag57.xml><?xml version="1.0" encoding="utf-8"?>
<p:tagLst xmlns:p="http://schemas.openxmlformats.org/presentationml/2006/main">
  <p:tag name="KSO_WM_BEAUTIFY_FLAG" val=""/>
</p:tagLst>
</file>

<file path=ppt/tags/tag58.xml><?xml version="1.0" encoding="utf-8"?>
<p:tagLst xmlns:p="http://schemas.openxmlformats.org/presentationml/2006/main">
  <p:tag name="KSO_WM_BEAUTIFY_FLAG" val=""/>
  <p:tag name="KSO_WM_UNIT_PLACING_PICTURE_USER_VIEWPORT" val="{&quot;height&quot;:2212,&quot;width&quot;:8085}"/>
</p:tagLst>
</file>

<file path=ppt/tags/tag59.xml><?xml version="1.0" encoding="utf-8"?>
<p:tagLst xmlns:p="http://schemas.openxmlformats.org/presentationml/2006/main">
  <p:tag name="KSO_WM_BEAUTIFY_FLAG" val=""/>
  <p:tag name="KSO_WM_UNIT_PLACING_PICTURE_USER_VIEWPORT" val="{&quot;height&quot;:2084,&quot;width&quot;:7129}"/>
</p:tagLst>
</file>

<file path=ppt/tags/tag6.xml><?xml version="1.0" encoding="utf-8"?>
<p:tagLst xmlns:p="http://schemas.openxmlformats.org/presentationml/2006/main">
  <p:tag name="KSO_WM_BEAUTIFY_FLAG" val=""/>
</p:tagLst>
</file>

<file path=ppt/tags/tag60.xml><?xml version="1.0" encoding="utf-8"?>
<p:tagLst xmlns:p="http://schemas.openxmlformats.org/presentationml/2006/main">
  <p:tag name="KSO_WM_BEAUTIFY_FLAG" val=""/>
  <p:tag name="KSO_WM_UNIT_PLACING_PICTURE_USER_VIEWPORT" val="{&quot;height&quot;:4253,&quot;width&quot;:8623}"/>
</p:tagLst>
</file>

<file path=ppt/tags/tag61.xml><?xml version="1.0" encoding="utf-8"?>
<p:tagLst xmlns:p="http://schemas.openxmlformats.org/presentationml/2006/main">
  <p:tag name="KSO_WM_BEAUTIFY_FLAG" val=""/>
</p:tagLst>
</file>

<file path=ppt/tags/tag62.xml><?xml version="1.0" encoding="utf-8"?>
<p:tagLst xmlns:p="http://schemas.openxmlformats.org/presentationml/2006/main">
  <p:tag name="KSO_WM_BEAUTIFY_FLAG" val="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PP_MARK_KEY" val="3bee05db-376b-435a-b20e-684fa01aa9bf"/>
  <p:tag name="COMMONDATA" val="eyJoZGlkIjoiYWExNjNmYWU3YTg2NTBmZjYwZTdjOTJmYTBhMmJmMzQifQ==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team report">
  <a:themeElements>
    <a:clrScheme name="自定义 10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95959"/>
      </a:accent1>
      <a:accent2>
        <a:srgbClr val="8496B0"/>
      </a:accent2>
      <a:accent3>
        <a:srgbClr val="D7B5C6"/>
      </a:accent3>
      <a:accent4>
        <a:srgbClr val="BCBCBC"/>
      </a:accent4>
      <a:accent5>
        <a:srgbClr val="034A90"/>
      </a:accent5>
      <a:accent6>
        <a:srgbClr val="595959"/>
      </a:accent6>
      <a:hlink>
        <a:srgbClr val="0563C1"/>
      </a:hlink>
      <a:folHlink>
        <a:srgbClr val="954F72"/>
      </a:folHlink>
    </a:clrScheme>
    <a:fontScheme name="自定义 4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359</Words>
  <Application>WPS 演示</Application>
  <PresentationFormat/>
  <Paragraphs>22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黑体</vt:lpstr>
      <vt:lpstr>Freestyle Script</vt:lpstr>
      <vt:lpstr>Times New Roman</vt:lpstr>
      <vt:lpstr>微软雅黑</vt:lpstr>
      <vt:lpstr>Arial Unicode MS</vt:lpstr>
      <vt:lpstr>Calibri</vt:lpstr>
      <vt:lpstr>team report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ACE Microsystem Business Planning</dc:title>
  <dc:creator>PFZM10</dc:creator>
  <cp:lastModifiedBy>Cruise</cp:lastModifiedBy>
  <cp:revision>93</cp:revision>
  <dcterms:created xsi:type="dcterms:W3CDTF">2024-01-01T16:52:00Z</dcterms:created>
  <dcterms:modified xsi:type="dcterms:W3CDTF">2024-06-02T07:03:31Z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2052-11.1.0.14309</vt:lpwstr>
  </property>
  <property fmtid="{D5CDD505-2E9C-101B-9397-08002B2CF9AE}" pid="3" name="ICV">
    <vt:lpwstr/>
  </property>
</Properties>
</file>