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42804000" cx="30276000"/>
  <p:notesSz cx="6858000" cy="9144000"/>
  <p:embeddedFontLst>
    <p:embeddedFont>
      <p:font typeface="Nuni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482">
          <p15:clr>
            <a:srgbClr val="A4A3A4"/>
          </p15:clr>
        </p15:guide>
        <p15:guide id="2" orient="horz" pos="907">
          <p15:clr>
            <a:srgbClr val="9AA0A6"/>
          </p15:clr>
        </p15:guide>
        <p15:guide id="3" orient="horz" pos="2457">
          <p15:clr>
            <a:srgbClr val="747775"/>
          </p15:clr>
        </p15:guide>
        <p15:guide id="4" pos="467">
          <p15:clr>
            <a:srgbClr val="747775"/>
          </p15:clr>
        </p15:guide>
        <p15:guide id="5" pos="18605">
          <p15:clr>
            <a:srgbClr val="747775"/>
          </p15:clr>
        </p15:guide>
        <p15:guide id="6" pos="2506">
          <p15:clr>
            <a:srgbClr val="747775"/>
          </p15:clr>
        </p15:guide>
        <p15:guide id="7" pos="16566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AB9C344-6283-4AB5-BC05-4A1930C1B96B}">
  <a:tblStyle styleId="{0AB9C344-6283-4AB5-BC05-4A1930C1B96B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F0F0"/>
          </a:solidFill>
        </a:fill>
      </a:tcStyle>
    </a:wholeTbl>
    <a:band1H>
      <a:tcTxStyle b="off" i="off"/>
      <a:tcStyle>
        <a:fill>
          <a:solidFill>
            <a:srgbClr val="E0E0E0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E0E0E0"/>
          </a:solidFill>
        </a:fill>
      </a:tcStyle>
    </a:band1V>
    <a:band2V>
      <a:tcTxStyle b="off" i="off"/>
    </a:band2V>
    <a:lastCol>
      <a:tcTxStyle b="on" i="off">
        <a:font>
          <a:latin typeface="Arial"/>
          <a:ea typeface="Arial"/>
          <a:cs typeface="Arial"/>
        </a:font>
        <a:srgbClr val="FFFFFF"/>
      </a:tcTxStyle>
      <a:tcStyle>
        <a:fill>
          <a:solidFill>
            <a:srgbClr val="A5A5A5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fill>
          <a:solidFill>
            <a:srgbClr val="A5A5A5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A5A5A5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A5A5A5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482" orient="horz"/>
        <p:guide pos="907" orient="horz"/>
        <p:guide pos="2457" orient="horz"/>
        <p:guide pos="467"/>
        <p:guide pos="18605"/>
        <p:guide pos="2506"/>
        <p:guide pos="1656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Nunito-boldItalic.fntdata"/><Relationship Id="rId10" Type="http://schemas.openxmlformats.org/officeDocument/2006/relationships/font" Target="fonts/Nunito-italic.fntdata"/><Relationship Id="rId9" Type="http://schemas.openxmlformats.org/officeDocument/2006/relationships/font" Target="fonts/Nunito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Nuni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6629" y="685800"/>
            <a:ext cx="242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6629" y="685800"/>
            <a:ext cx="242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032074" y="6196323"/>
            <a:ext cx="28212000" cy="17081700"/>
          </a:xfrm>
          <a:prstGeom prst="rect">
            <a:avLst/>
          </a:prstGeom>
        </p:spPr>
        <p:txBody>
          <a:bodyPr anchorCtr="0" anchor="b" bIns="448225" lIns="448225" spcFirstLastPara="1" rIns="448225" wrap="square" tIns="4482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5500"/>
              <a:buNone/>
              <a:defRPr sz="25500"/>
            </a:lvl1pPr>
            <a:lvl2pPr lvl="1" algn="ctr">
              <a:spcBef>
                <a:spcPts val="0"/>
              </a:spcBef>
              <a:spcAft>
                <a:spcPts val="0"/>
              </a:spcAft>
              <a:buSzPts val="25500"/>
              <a:buNone/>
              <a:defRPr sz="25500"/>
            </a:lvl2pPr>
            <a:lvl3pPr lvl="2" algn="ctr">
              <a:spcBef>
                <a:spcPts val="0"/>
              </a:spcBef>
              <a:spcAft>
                <a:spcPts val="0"/>
              </a:spcAft>
              <a:buSzPts val="25500"/>
              <a:buNone/>
              <a:defRPr sz="25500"/>
            </a:lvl3pPr>
            <a:lvl4pPr lvl="3" algn="ctr">
              <a:spcBef>
                <a:spcPts val="0"/>
              </a:spcBef>
              <a:spcAft>
                <a:spcPts val="0"/>
              </a:spcAft>
              <a:buSzPts val="25500"/>
              <a:buNone/>
              <a:defRPr sz="25500"/>
            </a:lvl4pPr>
            <a:lvl5pPr lvl="4" algn="ctr">
              <a:spcBef>
                <a:spcPts val="0"/>
              </a:spcBef>
              <a:spcAft>
                <a:spcPts val="0"/>
              </a:spcAft>
              <a:buSzPts val="25500"/>
              <a:buNone/>
              <a:defRPr sz="25500"/>
            </a:lvl5pPr>
            <a:lvl6pPr lvl="5" algn="ctr">
              <a:spcBef>
                <a:spcPts val="0"/>
              </a:spcBef>
              <a:spcAft>
                <a:spcPts val="0"/>
              </a:spcAft>
              <a:buSzPts val="25500"/>
              <a:buNone/>
              <a:defRPr sz="25500"/>
            </a:lvl6pPr>
            <a:lvl7pPr lvl="6" algn="ctr">
              <a:spcBef>
                <a:spcPts val="0"/>
              </a:spcBef>
              <a:spcAft>
                <a:spcPts val="0"/>
              </a:spcAft>
              <a:buSzPts val="25500"/>
              <a:buNone/>
              <a:defRPr sz="25500"/>
            </a:lvl7pPr>
            <a:lvl8pPr lvl="7" algn="ctr">
              <a:spcBef>
                <a:spcPts val="0"/>
              </a:spcBef>
              <a:spcAft>
                <a:spcPts val="0"/>
              </a:spcAft>
              <a:buSzPts val="25500"/>
              <a:buNone/>
              <a:defRPr sz="25500"/>
            </a:lvl8pPr>
            <a:lvl9pPr lvl="8" algn="ctr">
              <a:spcBef>
                <a:spcPts val="0"/>
              </a:spcBef>
              <a:spcAft>
                <a:spcPts val="0"/>
              </a:spcAft>
              <a:buSzPts val="25500"/>
              <a:buNone/>
              <a:defRPr sz="25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032046" y="23585474"/>
            <a:ext cx="28212000" cy="65961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700"/>
              <a:buNone/>
              <a:defRPr sz="1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700"/>
              <a:buNone/>
              <a:defRPr sz="1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700"/>
              <a:buNone/>
              <a:defRPr sz="1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700"/>
              <a:buNone/>
              <a:defRPr sz="1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700"/>
              <a:buNone/>
              <a:defRPr sz="1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700"/>
              <a:buNone/>
              <a:defRPr sz="1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700"/>
              <a:buNone/>
              <a:defRPr sz="1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700"/>
              <a:buNone/>
              <a:defRPr sz="1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700"/>
              <a:buNone/>
              <a:defRPr sz="137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032046" y="9205128"/>
            <a:ext cx="28212000" cy="16340100"/>
          </a:xfrm>
          <a:prstGeom prst="rect">
            <a:avLst/>
          </a:prstGeom>
        </p:spPr>
        <p:txBody>
          <a:bodyPr anchorCtr="0" anchor="b" bIns="448225" lIns="448225" spcFirstLastPara="1" rIns="448225" wrap="square" tIns="4482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8800"/>
              <a:buNone/>
              <a:defRPr sz="58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8800"/>
              <a:buNone/>
              <a:defRPr sz="58800"/>
            </a:lvl2pPr>
            <a:lvl3pPr lvl="2" algn="ctr">
              <a:spcBef>
                <a:spcPts val="0"/>
              </a:spcBef>
              <a:spcAft>
                <a:spcPts val="0"/>
              </a:spcAft>
              <a:buSzPts val="58800"/>
              <a:buNone/>
              <a:defRPr sz="58800"/>
            </a:lvl3pPr>
            <a:lvl4pPr lvl="3" algn="ctr">
              <a:spcBef>
                <a:spcPts val="0"/>
              </a:spcBef>
              <a:spcAft>
                <a:spcPts val="0"/>
              </a:spcAft>
              <a:buSzPts val="58800"/>
              <a:buNone/>
              <a:defRPr sz="58800"/>
            </a:lvl4pPr>
            <a:lvl5pPr lvl="4" algn="ctr">
              <a:spcBef>
                <a:spcPts val="0"/>
              </a:spcBef>
              <a:spcAft>
                <a:spcPts val="0"/>
              </a:spcAft>
              <a:buSzPts val="58800"/>
              <a:buNone/>
              <a:defRPr sz="58800"/>
            </a:lvl5pPr>
            <a:lvl6pPr lvl="5" algn="ctr">
              <a:spcBef>
                <a:spcPts val="0"/>
              </a:spcBef>
              <a:spcAft>
                <a:spcPts val="0"/>
              </a:spcAft>
              <a:buSzPts val="58800"/>
              <a:buNone/>
              <a:defRPr sz="58800"/>
            </a:lvl6pPr>
            <a:lvl7pPr lvl="6" algn="ctr">
              <a:spcBef>
                <a:spcPts val="0"/>
              </a:spcBef>
              <a:spcAft>
                <a:spcPts val="0"/>
              </a:spcAft>
              <a:buSzPts val="58800"/>
              <a:buNone/>
              <a:defRPr sz="58800"/>
            </a:lvl7pPr>
            <a:lvl8pPr lvl="7" algn="ctr">
              <a:spcBef>
                <a:spcPts val="0"/>
              </a:spcBef>
              <a:spcAft>
                <a:spcPts val="0"/>
              </a:spcAft>
              <a:buSzPts val="58800"/>
              <a:buNone/>
              <a:defRPr sz="58800"/>
            </a:lvl8pPr>
            <a:lvl9pPr lvl="8" algn="ctr">
              <a:spcBef>
                <a:spcPts val="0"/>
              </a:spcBef>
              <a:spcAft>
                <a:spcPts val="0"/>
              </a:spcAft>
              <a:buSzPts val="58800"/>
              <a:buNone/>
              <a:defRPr sz="58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032046" y="26232690"/>
            <a:ext cx="28212000" cy="108252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indent="-787400" lvl="0" marL="457200" algn="ctr">
              <a:spcBef>
                <a:spcPts val="0"/>
              </a:spcBef>
              <a:spcAft>
                <a:spcPts val="0"/>
              </a:spcAft>
              <a:buSzPts val="8800"/>
              <a:buChar char="●"/>
              <a:defRPr/>
            </a:lvl1pPr>
            <a:lvl2pPr indent="-666750" lvl="1" marL="914400" algn="ctr">
              <a:spcBef>
                <a:spcPts val="0"/>
              </a:spcBef>
              <a:spcAft>
                <a:spcPts val="0"/>
              </a:spcAft>
              <a:buSzPts val="6900"/>
              <a:buChar char="○"/>
              <a:defRPr/>
            </a:lvl2pPr>
            <a:lvl3pPr indent="-666750" lvl="2" marL="1371600" algn="ctr">
              <a:spcBef>
                <a:spcPts val="0"/>
              </a:spcBef>
              <a:spcAft>
                <a:spcPts val="0"/>
              </a:spcAft>
              <a:buSzPts val="6900"/>
              <a:buChar char="■"/>
              <a:defRPr/>
            </a:lvl3pPr>
            <a:lvl4pPr indent="-666750" lvl="3" marL="1828800" algn="ctr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4pPr>
            <a:lvl5pPr indent="-666750" lvl="4" marL="2286000" algn="ctr">
              <a:spcBef>
                <a:spcPts val="0"/>
              </a:spcBef>
              <a:spcAft>
                <a:spcPts val="0"/>
              </a:spcAft>
              <a:buSzPts val="6900"/>
              <a:buChar char="○"/>
              <a:defRPr/>
            </a:lvl5pPr>
            <a:lvl6pPr indent="-666750" lvl="5" marL="2743200" algn="ctr">
              <a:spcBef>
                <a:spcPts val="0"/>
              </a:spcBef>
              <a:spcAft>
                <a:spcPts val="0"/>
              </a:spcAft>
              <a:buSzPts val="6900"/>
              <a:buChar char="■"/>
              <a:defRPr/>
            </a:lvl6pPr>
            <a:lvl7pPr indent="-666750" lvl="6" marL="3200400" algn="ctr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7pPr>
            <a:lvl8pPr indent="-666750" lvl="7" marL="3657600" algn="ctr">
              <a:spcBef>
                <a:spcPts val="0"/>
              </a:spcBef>
              <a:spcAft>
                <a:spcPts val="0"/>
              </a:spcAft>
              <a:buSzPts val="6900"/>
              <a:buChar char="○"/>
              <a:defRPr/>
            </a:lvl8pPr>
            <a:lvl9pPr indent="-666750" lvl="8" marL="4114800" algn="ctr">
              <a:spcBef>
                <a:spcPts val="0"/>
              </a:spcBef>
              <a:spcAft>
                <a:spcPts val="0"/>
              </a:spcAft>
              <a:buSzPts val="69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032046" y="17899287"/>
            <a:ext cx="28212000" cy="70053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600"/>
              <a:buNone/>
              <a:defRPr sz="17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600"/>
              <a:buNone/>
              <a:defRPr sz="17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600"/>
              <a:buNone/>
              <a:defRPr sz="17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600"/>
              <a:buNone/>
              <a:defRPr sz="17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600"/>
              <a:buNone/>
              <a:defRPr sz="17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600"/>
              <a:buNone/>
              <a:defRPr sz="17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600"/>
              <a:buNone/>
              <a:defRPr sz="17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600"/>
              <a:buNone/>
              <a:defRPr sz="17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600"/>
              <a:buNone/>
              <a:defRPr sz="17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032046" y="9590851"/>
            <a:ext cx="28212000" cy="284310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indent="-787400" lvl="0" marL="457200">
              <a:spcBef>
                <a:spcPts val="0"/>
              </a:spcBef>
              <a:spcAft>
                <a:spcPts val="0"/>
              </a:spcAft>
              <a:buSzPts val="8800"/>
              <a:buChar char="●"/>
              <a:defRPr/>
            </a:lvl1pPr>
            <a:lvl2pPr indent="-666750" lvl="1" marL="914400">
              <a:spcBef>
                <a:spcPts val="0"/>
              </a:spcBef>
              <a:spcAft>
                <a:spcPts val="0"/>
              </a:spcAft>
              <a:buSzPts val="6900"/>
              <a:buChar char="○"/>
              <a:defRPr/>
            </a:lvl2pPr>
            <a:lvl3pPr indent="-666750" lvl="2" marL="1371600">
              <a:spcBef>
                <a:spcPts val="0"/>
              </a:spcBef>
              <a:spcAft>
                <a:spcPts val="0"/>
              </a:spcAft>
              <a:buSzPts val="6900"/>
              <a:buChar char="■"/>
              <a:defRPr/>
            </a:lvl3pPr>
            <a:lvl4pPr indent="-666750" lvl="3" marL="182880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4pPr>
            <a:lvl5pPr indent="-666750" lvl="4" marL="2286000">
              <a:spcBef>
                <a:spcPts val="0"/>
              </a:spcBef>
              <a:spcAft>
                <a:spcPts val="0"/>
              </a:spcAft>
              <a:buSzPts val="6900"/>
              <a:buChar char="○"/>
              <a:defRPr/>
            </a:lvl5pPr>
            <a:lvl6pPr indent="-666750" lvl="5" marL="2743200">
              <a:spcBef>
                <a:spcPts val="0"/>
              </a:spcBef>
              <a:spcAft>
                <a:spcPts val="0"/>
              </a:spcAft>
              <a:buSzPts val="6900"/>
              <a:buChar char="■"/>
              <a:defRPr/>
            </a:lvl6pPr>
            <a:lvl7pPr indent="-666750" lvl="6" marL="320040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7pPr>
            <a:lvl8pPr indent="-666750" lvl="7" marL="3657600">
              <a:spcBef>
                <a:spcPts val="0"/>
              </a:spcBef>
              <a:spcAft>
                <a:spcPts val="0"/>
              </a:spcAft>
              <a:buSzPts val="6900"/>
              <a:buChar char="○"/>
              <a:defRPr/>
            </a:lvl8pPr>
            <a:lvl9pPr indent="-666750" lvl="8" marL="4114800">
              <a:spcBef>
                <a:spcPts val="0"/>
              </a:spcBef>
              <a:spcAft>
                <a:spcPts val="0"/>
              </a:spcAft>
              <a:buSzPts val="69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032046" y="9590851"/>
            <a:ext cx="13243800" cy="284310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indent="-666750" lvl="0" marL="457200">
              <a:spcBef>
                <a:spcPts val="0"/>
              </a:spcBef>
              <a:spcAft>
                <a:spcPts val="0"/>
              </a:spcAft>
              <a:buSzPts val="6900"/>
              <a:buChar char="●"/>
              <a:defRPr sz="6900"/>
            </a:lvl1pPr>
            <a:lvl2pPr indent="-603250" lvl="1" marL="914400">
              <a:spcBef>
                <a:spcPts val="0"/>
              </a:spcBef>
              <a:spcAft>
                <a:spcPts val="0"/>
              </a:spcAft>
              <a:buSzPts val="5900"/>
              <a:buChar char="○"/>
              <a:defRPr sz="5900"/>
            </a:lvl2pPr>
            <a:lvl3pPr indent="-603250" lvl="2" marL="1371600">
              <a:spcBef>
                <a:spcPts val="0"/>
              </a:spcBef>
              <a:spcAft>
                <a:spcPts val="0"/>
              </a:spcAft>
              <a:buSzPts val="5900"/>
              <a:buChar char="■"/>
              <a:defRPr sz="5900"/>
            </a:lvl3pPr>
            <a:lvl4pPr indent="-603250" lvl="3" marL="1828800">
              <a:spcBef>
                <a:spcPts val="0"/>
              </a:spcBef>
              <a:spcAft>
                <a:spcPts val="0"/>
              </a:spcAft>
              <a:buSzPts val="5900"/>
              <a:buChar char="●"/>
              <a:defRPr sz="5900"/>
            </a:lvl4pPr>
            <a:lvl5pPr indent="-603250" lvl="4" marL="2286000">
              <a:spcBef>
                <a:spcPts val="0"/>
              </a:spcBef>
              <a:spcAft>
                <a:spcPts val="0"/>
              </a:spcAft>
              <a:buSzPts val="5900"/>
              <a:buChar char="○"/>
              <a:defRPr sz="5900"/>
            </a:lvl5pPr>
            <a:lvl6pPr indent="-603250" lvl="5" marL="2743200">
              <a:spcBef>
                <a:spcPts val="0"/>
              </a:spcBef>
              <a:spcAft>
                <a:spcPts val="0"/>
              </a:spcAft>
              <a:buSzPts val="5900"/>
              <a:buChar char="■"/>
              <a:defRPr sz="5900"/>
            </a:lvl6pPr>
            <a:lvl7pPr indent="-603250" lvl="6" marL="3200400">
              <a:spcBef>
                <a:spcPts val="0"/>
              </a:spcBef>
              <a:spcAft>
                <a:spcPts val="0"/>
              </a:spcAft>
              <a:buSzPts val="5900"/>
              <a:buChar char="●"/>
              <a:defRPr sz="5900"/>
            </a:lvl7pPr>
            <a:lvl8pPr indent="-603250" lvl="7" marL="3657600">
              <a:spcBef>
                <a:spcPts val="0"/>
              </a:spcBef>
              <a:spcAft>
                <a:spcPts val="0"/>
              </a:spcAft>
              <a:buSzPts val="5900"/>
              <a:buChar char="○"/>
              <a:defRPr sz="5900"/>
            </a:lvl8pPr>
            <a:lvl9pPr indent="-603250" lvl="8" marL="4114800">
              <a:spcBef>
                <a:spcPts val="0"/>
              </a:spcBef>
              <a:spcAft>
                <a:spcPts val="0"/>
              </a:spcAft>
              <a:buSzPts val="5900"/>
              <a:buChar char="■"/>
              <a:defRPr sz="5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6000191" y="9590851"/>
            <a:ext cx="13243800" cy="284310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indent="-666750" lvl="0" marL="457200">
              <a:spcBef>
                <a:spcPts val="0"/>
              </a:spcBef>
              <a:spcAft>
                <a:spcPts val="0"/>
              </a:spcAft>
              <a:buSzPts val="6900"/>
              <a:buChar char="●"/>
              <a:defRPr sz="6900"/>
            </a:lvl1pPr>
            <a:lvl2pPr indent="-603250" lvl="1" marL="914400">
              <a:spcBef>
                <a:spcPts val="0"/>
              </a:spcBef>
              <a:spcAft>
                <a:spcPts val="0"/>
              </a:spcAft>
              <a:buSzPts val="5900"/>
              <a:buChar char="○"/>
              <a:defRPr sz="5900"/>
            </a:lvl2pPr>
            <a:lvl3pPr indent="-603250" lvl="2" marL="1371600">
              <a:spcBef>
                <a:spcPts val="0"/>
              </a:spcBef>
              <a:spcAft>
                <a:spcPts val="0"/>
              </a:spcAft>
              <a:buSzPts val="5900"/>
              <a:buChar char="■"/>
              <a:defRPr sz="5900"/>
            </a:lvl3pPr>
            <a:lvl4pPr indent="-603250" lvl="3" marL="1828800">
              <a:spcBef>
                <a:spcPts val="0"/>
              </a:spcBef>
              <a:spcAft>
                <a:spcPts val="0"/>
              </a:spcAft>
              <a:buSzPts val="5900"/>
              <a:buChar char="●"/>
              <a:defRPr sz="5900"/>
            </a:lvl4pPr>
            <a:lvl5pPr indent="-603250" lvl="4" marL="2286000">
              <a:spcBef>
                <a:spcPts val="0"/>
              </a:spcBef>
              <a:spcAft>
                <a:spcPts val="0"/>
              </a:spcAft>
              <a:buSzPts val="5900"/>
              <a:buChar char="○"/>
              <a:defRPr sz="5900"/>
            </a:lvl5pPr>
            <a:lvl6pPr indent="-603250" lvl="5" marL="2743200">
              <a:spcBef>
                <a:spcPts val="0"/>
              </a:spcBef>
              <a:spcAft>
                <a:spcPts val="0"/>
              </a:spcAft>
              <a:buSzPts val="5900"/>
              <a:buChar char="■"/>
              <a:defRPr sz="5900"/>
            </a:lvl6pPr>
            <a:lvl7pPr indent="-603250" lvl="6" marL="3200400">
              <a:spcBef>
                <a:spcPts val="0"/>
              </a:spcBef>
              <a:spcAft>
                <a:spcPts val="0"/>
              </a:spcAft>
              <a:buSzPts val="5900"/>
              <a:buChar char="●"/>
              <a:defRPr sz="5900"/>
            </a:lvl7pPr>
            <a:lvl8pPr indent="-603250" lvl="7" marL="3657600">
              <a:spcBef>
                <a:spcPts val="0"/>
              </a:spcBef>
              <a:spcAft>
                <a:spcPts val="0"/>
              </a:spcAft>
              <a:buSzPts val="5900"/>
              <a:buChar char="○"/>
              <a:defRPr sz="5900"/>
            </a:lvl8pPr>
            <a:lvl9pPr indent="-603250" lvl="8" marL="4114800">
              <a:spcBef>
                <a:spcPts val="0"/>
              </a:spcBef>
              <a:spcAft>
                <a:spcPts val="0"/>
              </a:spcAft>
              <a:buSzPts val="5900"/>
              <a:buChar char="■"/>
              <a:defRPr sz="5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7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032046" y="4623681"/>
            <a:ext cx="9297600" cy="6288900"/>
          </a:xfrm>
          <a:prstGeom prst="rect">
            <a:avLst/>
          </a:prstGeom>
        </p:spPr>
        <p:txBody>
          <a:bodyPr anchorCtr="0" anchor="b" bIns="448225" lIns="448225" spcFirstLastPara="1" rIns="448225" wrap="square" tIns="4482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800"/>
              <a:buNone/>
              <a:defRPr sz="11800"/>
            </a:lvl1pPr>
            <a:lvl2pPr lvl="1">
              <a:spcBef>
                <a:spcPts val="0"/>
              </a:spcBef>
              <a:spcAft>
                <a:spcPts val="0"/>
              </a:spcAft>
              <a:buSzPts val="11800"/>
              <a:buNone/>
              <a:defRPr sz="11800"/>
            </a:lvl2pPr>
            <a:lvl3pPr lvl="2">
              <a:spcBef>
                <a:spcPts val="0"/>
              </a:spcBef>
              <a:spcAft>
                <a:spcPts val="0"/>
              </a:spcAft>
              <a:buSzPts val="11800"/>
              <a:buNone/>
              <a:defRPr sz="11800"/>
            </a:lvl3pPr>
            <a:lvl4pPr lvl="3">
              <a:spcBef>
                <a:spcPts val="0"/>
              </a:spcBef>
              <a:spcAft>
                <a:spcPts val="0"/>
              </a:spcAft>
              <a:buSzPts val="11800"/>
              <a:buNone/>
              <a:defRPr sz="11800"/>
            </a:lvl4pPr>
            <a:lvl5pPr lvl="4">
              <a:spcBef>
                <a:spcPts val="0"/>
              </a:spcBef>
              <a:spcAft>
                <a:spcPts val="0"/>
              </a:spcAft>
              <a:buSzPts val="11800"/>
              <a:buNone/>
              <a:defRPr sz="11800"/>
            </a:lvl5pPr>
            <a:lvl6pPr lvl="5">
              <a:spcBef>
                <a:spcPts val="0"/>
              </a:spcBef>
              <a:spcAft>
                <a:spcPts val="0"/>
              </a:spcAft>
              <a:buSzPts val="11800"/>
              <a:buNone/>
              <a:defRPr sz="11800"/>
            </a:lvl6pPr>
            <a:lvl7pPr lvl="6">
              <a:spcBef>
                <a:spcPts val="0"/>
              </a:spcBef>
              <a:spcAft>
                <a:spcPts val="0"/>
              </a:spcAft>
              <a:buSzPts val="11800"/>
              <a:buNone/>
              <a:defRPr sz="11800"/>
            </a:lvl7pPr>
            <a:lvl8pPr lvl="7">
              <a:spcBef>
                <a:spcPts val="0"/>
              </a:spcBef>
              <a:spcAft>
                <a:spcPts val="0"/>
              </a:spcAft>
              <a:buSzPts val="11800"/>
              <a:buNone/>
              <a:defRPr sz="11800"/>
            </a:lvl8pPr>
            <a:lvl9pPr lvl="8">
              <a:spcBef>
                <a:spcPts val="0"/>
              </a:spcBef>
              <a:spcAft>
                <a:spcPts val="0"/>
              </a:spcAft>
              <a:buSzPts val="11800"/>
              <a:buNone/>
              <a:defRPr sz="11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032046" y="11564195"/>
            <a:ext cx="9297600" cy="264588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indent="-603250" lvl="0" marL="457200">
              <a:spcBef>
                <a:spcPts val="0"/>
              </a:spcBef>
              <a:spcAft>
                <a:spcPts val="0"/>
              </a:spcAft>
              <a:buSzPts val="5900"/>
              <a:buChar char="●"/>
              <a:defRPr sz="5900"/>
            </a:lvl1pPr>
            <a:lvl2pPr indent="-603250" lvl="1" marL="914400">
              <a:spcBef>
                <a:spcPts val="0"/>
              </a:spcBef>
              <a:spcAft>
                <a:spcPts val="0"/>
              </a:spcAft>
              <a:buSzPts val="5900"/>
              <a:buChar char="○"/>
              <a:defRPr sz="5900"/>
            </a:lvl2pPr>
            <a:lvl3pPr indent="-603250" lvl="2" marL="1371600">
              <a:spcBef>
                <a:spcPts val="0"/>
              </a:spcBef>
              <a:spcAft>
                <a:spcPts val="0"/>
              </a:spcAft>
              <a:buSzPts val="5900"/>
              <a:buChar char="■"/>
              <a:defRPr sz="5900"/>
            </a:lvl3pPr>
            <a:lvl4pPr indent="-603250" lvl="3" marL="1828800">
              <a:spcBef>
                <a:spcPts val="0"/>
              </a:spcBef>
              <a:spcAft>
                <a:spcPts val="0"/>
              </a:spcAft>
              <a:buSzPts val="5900"/>
              <a:buChar char="●"/>
              <a:defRPr sz="5900"/>
            </a:lvl4pPr>
            <a:lvl5pPr indent="-603250" lvl="4" marL="2286000">
              <a:spcBef>
                <a:spcPts val="0"/>
              </a:spcBef>
              <a:spcAft>
                <a:spcPts val="0"/>
              </a:spcAft>
              <a:buSzPts val="5900"/>
              <a:buChar char="○"/>
              <a:defRPr sz="5900"/>
            </a:lvl5pPr>
            <a:lvl6pPr indent="-603250" lvl="5" marL="2743200">
              <a:spcBef>
                <a:spcPts val="0"/>
              </a:spcBef>
              <a:spcAft>
                <a:spcPts val="0"/>
              </a:spcAft>
              <a:buSzPts val="5900"/>
              <a:buChar char="■"/>
              <a:defRPr sz="5900"/>
            </a:lvl6pPr>
            <a:lvl7pPr indent="-603250" lvl="6" marL="3200400">
              <a:spcBef>
                <a:spcPts val="0"/>
              </a:spcBef>
              <a:spcAft>
                <a:spcPts val="0"/>
              </a:spcAft>
              <a:buSzPts val="5900"/>
              <a:buChar char="●"/>
              <a:defRPr sz="5900"/>
            </a:lvl7pPr>
            <a:lvl8pPr indent="-603250" lvl="7" marL="3657600">
              <a:spcBef>
                <a:spcPts val="0"/>
              </a:spcBef>
              <a:spcAft>
                <a:spcPts val="0"/>
              </a:spcAft>
              <a:buSzPts val="5900"/>
              <a:buChar char="○"/>
              <a:defRPr sz="5900"/>
            </a:lvl8pPr>
            <a:lvl9pPr indent="-603250" lvl="8" marL="4114800">
              <a:spcBef>
                <a:spcPts val="0"/>
              </a:spcBef>
              <a:spcAft>
                <a:spcPts val="0"/>
              </a:spcAft>
              <a:buSzPts val="5900"/>
              <a:buChar char="■"/>
              <a:defRPr sz="5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623229" y="3746130"/>
            <a:ext cx="21084000" cy="34043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500"/>
              <a:buNone/>
              <a:defRPr sz="23500"/>
            </a:lvl1pPr>
            <a:lvl2pPr lvl="1">
              <a:spcBef>
                <a:spcPts val="0"/>
              </a:spcBef>
              <a:spcAft>
                <a:spcPts val="0"/>
              </a:spcAft>
              <a:buSzPts val="23500"/>
              <a:buNone/>
              <a:defRPr sz="23500"/>
            </a:lvl2pPr>
            <a:lvl3pPr lvl="2">
              <a:spcBef>
                <a:spcPts val="0"/>
              </a:spcBef>
              <a:spcAft>
                <a:spcPts val="0"/>
              </a:spcAft>
              <a:buSzPts val="23500"/>
              <a:buNone/>
              <a:defRPr sz="23500"/>
            </a:lvl3pPr>
            <a:lvl4pPr lvl="3">
              <a:spcBef>
                <a:spcPts val="0"/>
              </a:spcBef>
              <a:spcAft>
                <a:spcPts val="0"/>
              </a:spcAft>
              <a:buSzPts val="23500"/>
              <a:buNone/>
              <a:defRPr sz="23500"/>
            </a:lvl4pPr>
            <a:lvl5pPr lvl="4">
              <a:spcBef>
                <a:spcPts val="0"/>
              </a:spcBef>
              <a:spcAft>
                <a:spcPts val="0"/>
              </a:spcAft>
              <a:buSzPts val="23500"/>
              <a:buNone/>
              <a:defRPr sz="23500"/>
            </a:lvl5pPr>
            <a:lvl6pPr lvl="5">
              <a:spcBef>
                <a:spcPts val="0"/>
              </a:spcBef>
              <a:spcAft>
                <a:spcPts val="0"/>
              </a:spcAft>
              <a:buSzPts val="23500"/>
              <a:buNone/>
              <a:defRPr sz="23500"/>
            </a:lvl6pPr>
            <a:lvl7pPr lvl="6">
              <a:spcBef>
                <a:spcPts val="0"/>
              </a:spcBef>
              <a:spcAft>
                <a:spcPts val="0"/>
              </a:spcAft>
              <a:buSzPts val="23500"/>
              <a:buNone/>
              <a:defRPr sz="23500"/>
            </a:lvl7pPr>
            <a:lvl8pPr lvl="7">
              <a:spcBef>
                <a:spcPts val="0"/>
              </a:spcBef>
              <a:spcAft>
                <a:spcPts val="0"/>
              </a:spcAft>
              <a:buSzPts val="23500"/>
              <a:buNone/>
              <a:defRPr sz="23500"/>
            </a:lvl8pPr>
            <a:lvl9pPr lvl="8">
              <a:spcBef>
                <a:spcPts val="0"/>
              </a:spcBef>
              <a:spcAft>
                <a:spcPts val="0"/>
              </a:spcAft>
              <a:buSzPts val="23500"/>
              <a:buNone/>
              <a:defRPr sz="235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5138000" y="-1040"/>
            <a:ext cx="15138000" cy="4280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48225" lIns="448225" spcFirstLastPara="1" rIns="448225" wrap="square" tIns="4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879077" y="10262433"/>
            <a:ext cx="13393800" cy="12335700"/>
          </a:xfrm>
          <a:prstGeom prst="rect">
            <a:avLst/>
          </a:prstGeom>
        </p:spPr>
        <p:txBody>
          <a:bodyPr anchorCtr="0" anchor="b" bIns="448225" lIns="448225" spcFirstLastPara="1" rIns="448225" wrap="square" tIns="4482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600"/>
              <a:buNone/>
              <a:defRPr sz="206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600"/>
              <a:buNone/>
              <a:defRPr sz="206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600"/>
              <a:buNone/>
              <a:defRPr sz="206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600"/>
              <a:buNone/>
              <a:defRPr sz="206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600"/>
              <a:buNone/>
              <a:defRPr sz="206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600"/>
              <a:buNone/>
              <a:defRPr sz="206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600"/>
              <a:buNone/>
              <a:defRPr sz="206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600"/>
              <a:buNone/>
              <a:defRPr sz="206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600"/>
              <a:buNone/>
              <a:defRPr sz="20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879077" y="23327077"/>
            <a:ext cx="13393800" cy="10278600"/>
          </a:xfrm>
          <a:prstGeom prst="rect">
            <a:avLst/>
          </a:prstGeom>
        </p:spPr>
        <p:txBody>
          <a:bodyPr anchorCtr="0" anchor="t" bIns="448225" lIns="448225" spcFirstLastPara="1" rIns="448225" wrap="square" tIns="4482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300"/>
              <a:buNone/>
              <a:defRPr sz="10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300"/>
              <a:buNone/>
              <a:defRPr sz="10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300"/>
              <a:buNone/>
              <a:defRPr sz="10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300"/>
              <a:buNone/>
              <a:defRPr sz="10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300"/>
              <a:buNone/>
              <a:defRPr sz="10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300"/>
              <a:buNone/>
              <a:defRPr sz="10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300"/>
              <a:buNone/>
              <a:defRPr sz="10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300"/>
              <a:buNone/>
              <a:defRPr sz="10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300"/>
              <a:buNone/>
              <a:defRPr sz="10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6354801" y="6025723"/>
            <a:ext cx="12704400" cy="307506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indent="-787400" lvl="0" marL="457200">
              <a:spcBef>
                <a:spcPts val="0"/>
              </a:spcBef>
              <a:spcAft>
                <a:spcPts val="0"/>
              </a:spcAft>
              <a:buSzPts val="8800"/>
              <a:buChar char="●"/>
              <a:defRPr/>
            </a:lvl1pPr>
            <a:lvl2pPr indent="-666750" lvl="1" marL="914400">
              <a:spcBef>
                <a:spcPts val="0"/>
              </a:spcBef>
              <a:spcAft>
                <a:spcPts val="0"/>
              </a:spcAft>
              <a:buSzPts val="6900"/>
              <a:buChar char="○"/>
              <a:defRPr/>
            </a:lvl2pPr>
            <a:lvl3pPr indent="-666750" lvl="2" marL="1371600">
              <a:spcBef>
                <a:spcPts val="0"/>
              </a:spcBef>
              <a:spcAft>
                <a:spcPts val="0"/>
              </a:spcAft>
              <a:buSzPts val="6900"/>
              <a:buChar char="■"/>
              <a:defRPr/>
            </a:lvl3pPr>
            <a:lvl4pPr indent="-666750" lvl="3" marL="182880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4pPr>
            <a:lvl5pPr indent="-666750" lvl="4" marL="2286000">
              <a:spcBef>
                <a:spcPts val="0"/>
              </a:spcBef>
              <a:spcAft>
                <a:spcPts val="0"/>
              </a:spcAft>
              <a:buSzPts val="6900"/>
              <a:buChar char="○"/>
              <a:defRPr/>
            </a:lvl5pPr>
            <a:lvl6pPr indent="-666750" lvl="5" marL="2743200">
              <a:spcBef>
                <a:spcPts val="0"/>
              </a:spcBef>
              <a:spcAft>
                <a:spcPts val="0"/>
              </a:spcAft>
              <a:buSzPts val="6900"/>
              <a:buChar char="■"/>
              <a:defRPr/>
            </a:lvl6pPr>
            <a:lvl7pPr indent="-666750" lvl="6" marL="320040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7pPr>
            <a:lvl8pPr indent="-666750" lvl="7" marL="3657600">
              <a:spcBef>
                <a:spcPts val="0"/>
              </a:spcBef>
              <a:spcAft>
                <a:spcPts val="0"/>
              </a:spcAft>
              <a:buSzPts val="6900"/>
              <a:buChar char="○"/>
              <a:defRPr/>
            </a:lvl8pPr>
            <a:lvl9pPr indent="-666750" lvl="8" marL="4114800">
              <a:spcBef>
                <a:spcPts val="0"/>
              </a:spcBef>
              <a:spcAft>
                <a:spcPts val="0"/>
              </a:spcAft>
              <a:buSzPts val="69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032046" y="35206675"/>
            <a:ext cx="19862100" cy="50355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225" lIns="448225" spcFirstLastPara="1" rIns="448225" wrap="square" tIns="4482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00"/>
              <a:buNone/>
              <a:defRPr sz="1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00"/>
              <a:buNone/>
              <a:defRPr sz="1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00"/>
              <a:buNone/>
              <a:defRPr sz="1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00"/>
              <a:buNone/>
              <a:defRPr sz="1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00"/>
              <a:buNone/>
              <a:defRPr sz="1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00"/>
              <a:buNone/>
              <a:defRPr sz="1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00"/>
              <a:buNone/>
              <a:defRPr sz="1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00"/>
              <a:buNone/>
              <a:defRPr sz="1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00"/>
              <a:buNone/>
              <a:defRPr sz="13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032046" y="9590851"/>
            <a:ext cx="28212000" cy="284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225" lIns="448225" spcFirstLastPara="1" rIns="448225" wrap="square" tIns="448225">
            <a:normAutofit/>
          </a:bodyPr>
          <a:lstStyle>
            <a:lvl1pPr indent="-787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800"/>
              <a:buChar char="●"/>
              <a:defRPr sz="8800">
                <a:solidFill>
                  <a:schemeClr val="dk2"/>
                </a:solidFill>
              </a:defRPr>
            </a:lvl1pPr>
            <a:lvl2pPr indent="-6667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00"/>
              <a:buChar char="○"/>
              <a:defRPr sz="6900">
                <a:solidFill>
                  <a:schemeClr val="dk2"/>
                </a:solidFill>
              </a:defRPr>
            </a:lvl2pPr>
            <a:lvl3pPr indent="-6667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00"/>
              <a:buChar char="■"/>
              <a:defRPr sz="6900">
                <a:solidFill>
                  <a:schemeClr val="dk2"/>
                </a:solidFill>
              </a:defRPr>
            </a:lvl3pPr>
            <a:lvl4pPr indent="-6667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00"/>
              <a:buChar char="●"/>
              <a:defRPr sz="6900">
                <a:solidFill>
                  <a:schemeClr val="dk2"/>
                </a:solidFill>
              </a:defRPr>
            </a:lvl4pPr>
            <a:lvl5pPr indent="-6667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00"/>
              <a:buChar char="○"/>
              <a:defRPr sz="6900">
                <a:solidFill>
                  <a:schemeClr val="dk2"/>
                </a:solidFill>
              </a:defRPr>
            </a:lvl5pPr>
            <a:lvl6pPr indent="-6667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00"/>
              <a:buChar char="■"/>
              <a:defRPr sz="6900">
                <a:solidFill>
                  <a:schemeClr val="dk2"/>
                </a:solidFill>
              </a:defRPr>
            </a:lvl6pPr>
            <a:lvl7pPr indent="-6667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00"/>
              <a:buChar char="●"/>
              <a:defRPr sz="6900">
                <a:solidFill>
                  <a:schemeClr val="dk2"/>
                </a:solidFill>
              </a:defRPr>
            </a:lvl7pPr>
            <a:lvl8pPr indent="-6667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00"/>
              <a:buChar char="○"/>
              <a:defRPr sz="6900">
                <a:solidFill>
                  <a:schemeClr val="dk2"/>
                </a:solidFill>
              </a:defRPr>
            </a:lvl8pPr>
            <a:lvl9pPr indent="-6667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00"/>
              <a:buChar char="■"/>
              <a:defRPr sz="69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48225" lIns="448225" spcFirstLastPara="1" rIns="448225" wrap="square" tIns="448225">
            <a:normAutofit/>
          </a:bodyPr>
          <a:lstStyle>
            <a:lvl1pPr lvl="0" algn="r">
              <a:buNone/>
              <a:defRPr sz="4900">
                <a:solidFill>
                  <a:schemeClr val="dk2"/>
                </a:solidFill>
              </a:defRPr>
            </a:lvl1pPr>
            <a:lvl2pPr lvl="1" algn="r">
              <a:buNone/>
              <a:defRPr sz="4900">
                <a:solidFill>
                  <a:schemeClr val="dk2"/>
                </a:solidFill>
              </a:defRPr>
            </a:lvl2pPr>
            <a:lvl3pPr lvl="2" algn="r">
              <a:buNone/>
              <a:defRPr sz="4900">
                <a:solidFill>
                  <a:schemeClr val="dk2"/>
                </a:solidFill>
              </a:defRPr>
            </a:lvl3pPr>
            <a:lvl4pPr lvl="3" algn="r">
              <a:buNone/>
              <a:defRPr sz="4900">
                <a:solidFill>
                  <a:schemeClr val="dk2"/>
                </a:solidFill>
              </a:defRPr>
            </a:lvl4pPr>
            <a:lvl5pPr lvl="4" algn="r">
              <a:buNone/>
              <a:defRPr sz="4900">
                <a:solidFill>
                  <a:schemeClr val="dk2"/>
                </a:solidFill>
              </a:defRPr>
            </a:lvl5pPr>
            <a:lvl6pPr lvl="5" algn="r">
              <a:buNone/>
              <a:defRPr sz="4900">
                <a:solidFill>
                  <a:schemeClr val="dk2"/>
                </a:solidFill>
              </a:defRPr>
            </a:lvl6pPr>
            <a:lvl7pPr lvl="6" algn="r">
              <a:buNone/>
              <a:defRPr sz="4900">
                <a:solidFill>
                  <a:schemeClr val="dk2"/>
                </a:solidFill>
              </a:defRPr>
            </a:lvl7pPr>
            <a:lvl8pPr lvl="7" algn="r">
              <a:buNone/>
              <a:defRPr sz="4900">
                <a:solidFill>
                  <a:schemeClr val="dk2"/>
                </a:solidFill>
              </a:defRPr>
            </a:lvl8pPr>
            <a:lvl9pPr lvl="8" algn="r">
              <a:buNone/>
              <a:defRPr sz="49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03B3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0" y="0"/>
            <a:ext cx="30276000" cy="38211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48225" lIns="448225" spcFirstLastPara="1" rIns="448225" wrap="square" tIns="4482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pt-PT" sz="10045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Open-source RISC-V Input/Output Physical Memory Protection (IOPMP) IP</a:t>
            </a:r>
            <a:endParaRPr b="1" sz="10045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834047" y="6880875"/>
            <a:ext cx="4597200" cy="12621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lt2"/>
                </a:solidFill>
              </a:rPr>
              <a:t>Manuel Rodríguez</a:t>
            </a:r>
            <a:endParaRPr b="1" sz="3500">
              <a:solidFill>
                <a:schemeClr val="lt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lt2"/>
                </a:solidFill>
              </a:rPr>
              <a:t>University of Minho</a:t>
            </a:r>
            <a:endParaRPr b="1" sz="3500">
              <a:solidFill>
                <a:schemeClr val="lt2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740878" y="5720850"/>
            <a:ext cx="28783500" cy="4693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1844756" y="5772675"/>
            <a:ext cx="26522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6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Abstract</a:t>
            </a:r>
            <a:endParaRPr b="1" sz="6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412538" y="6865200"/>
            <a:ext cx="28010400" cy="3201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This work describes the design and implementation of an open-source I/O Physical Memory Protection (IOPMP) IP compliant with the RISC-V IOPMP Architecture Specification (version 1.0.0-draft5). So far, we have designed and implemented an IP with the mandatory features supporting the Full model. We functionally validated and evaluated this IP within a CVA6-based SoC. Future plans include updating the IP to comply with the ratified specification and expanding its capabilities, such as incorporating additional operation models (e.g., Dynamic-K) and optional features (e.g., MDLCK). Finally, we intend to open-source the IP for the RISC-V community.</a:t>
            </a:r>
            <a:endParaRPr b="1"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740875" y="10646675"/>
            <a:ext cx="28794300" cy="13190400"/>
          </a:xfrm>
          <a:prstGeom prst="roundRect">
            <a:avLst>
              <a:gd fmla="val 7555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1106334" y="10974150"/>
            <a:ext cx="120351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60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RISC-V IOPMP </a:t>
            </a:r>
            <a:r>
              <a:rPr b="1" lang="pt-PT" sz="6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Overview</a:t>
            </a:r>
            <a:endParaRPr b="1" sz="6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61" name="Google Shape;61;p13"/>
          <p:cNvCxnSpPr/>
          <p:nvPr/>
        </p:nvCxnSpPr>
        <p:spPr>
          <a:xfrm flipH="1" rot="10800000">
            <a:off x="-167993" y="5324638"/>
            <a:ext cx="30612000" cy="51600"/>
          </a:xfrm>
          <a:prstGeom prst="straightConnector1">
            <a:avLst/>
          </a:prstGeom>
          <a:noFill/>
          <a:ln cap="flat" cmpd="sng" w="152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" name="Google Shape;62;p13"/>
          <p:cNvCxnSpPr/>
          <p:nvPr/>
        </p:nvCxnSpPr>
        <p:spPr>
          <a:xfrm flipH="1" rot="10800000">
            <a:off x="-412185" y="40672013"/>
            <a:ext cx="30612000" cy="51600"/>
          </a:xfrm>
          <a:prstGeom prst="straightConnector1">
            <a:avLst/>
          </a:prstGeom>
          <a:noFill/>
          <a:ln cap="flat" cmpd="sng" w="1524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Google Shape;63;p13"/>
          <p:cNvSpPr/>
          <p:nvPr/>
        </p:nvSpPr>
        <p:spPr>
          <a:xfrm>
            <a:off x="740875" y="24101100"/>
            <a:ext cx="28794300" cy="16219800"/>
          </a:xfrm>
          <a:prstGeom prst="roundRect">
            <a:avLst>
              <a:gd fmla="val 651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0" y="24285900"/>
            <a:ext cx="30276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6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Evaluation</a:t>
            </a:r>
            <a:endParaRPr b="1" sz="6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1701226" y="12303600"/>
            <a:ext cx="11607300" cy="108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Each entry defines a physical address range and access rules (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Entry Array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)</a:t>
            </a:r>
            <a:endParaRPr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Entries are grouped into Memory Domains (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MDCFG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)</a:t>
            </a:r>
            <a:endParaRPr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The 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SRCMD 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table defines which MDs belong to which Source Identifiers (SID)</a:t>
            </a:r>
            <a:endParaRPr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40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Implemented Features:</a:t>
            </a:r>
            <a:endParaRPr b="1" sz="40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Includes all 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mandatory 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features</a:t>
            </a:r>
            <a:endParaRPr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Support for the 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Full Model</a:t>
            </a:r>
            <a:endParaRPr b="1" sz="3500">
              <a:solidFill>
                <a:srgbClr val="1694B2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Support for</a:t>
            </a:r>
            <a:r>
              <a:rPr lang="pt-PT" sz="35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b="1" lang="pt-PT" sz="35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Source-Enforcement (SE)</a:t>
            </a:r>
            <a:r>
              <a:rPr lang="pt-PT" sz="35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Mode</a:t>
            </a:r>
            <a:endParaRPr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Support for programmable</a:t>
            </a:r>
            <a:r>
              <a:rPr b="1" lang="pt-PT" sz="35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 Priority Entries</a:t>
            </a:r>
            <a:endParaRPr b="1"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b="1" lang="pt-PT" sz="35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Parameterizable 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number of SIDs, MDs, and entries</a:t>
            </a:r>
            <a:endParaRPr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O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pen-source 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IP </a:t>
            </a:r>
            <a:endParaRPr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○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License: </a:t>
            </a:r>
            <a:r>
              <a:rPr b="1" lang="pt-PT" sz="35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SHL-2.1</a:t>
            </a:r>
            <a:endParaRPr b="1"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045576" y="25237338"/>
            <a:ext cx="13194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4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Functional</a:t>
            </a:r>
            <a:r>
              <a:rPr b="1" lang="pt-PT" sz="44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 Validation</a:t>
            </a:r>
            <a:endParaRPr b="1" sz="44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165149" y="26401500"/>
            <a:ext cx="13969200" cy="50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latin typeface="Nunito"/>
                <a:ea typeface="Nunito"/>
                <a:cs typeface="Nunito"/>
                <a:sym typeface="Nunito"/>
              </a:rPr>
              <a:t>Two hardware configurations tested 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(verilated model and FPGA)</a:t>
            </a:r>
            <a:r>
              <a:rPr lang="pt-PT" sz="3500">
                <a:latin typeface="Nunito"/>
                <a:ea typeface="Nunito"/>
                <a:cs typeface="Nunito"/>
                <a:sym typeface="Nunito"/>
              </a:rPr>
              <a:t>: </a:t>
            </a:r>
            <a:endParaRPr sz="3500">
              <a:latin typeface="Nunito"/>
              <a:ea typeface="Nunito"/>
              <a:cs typeface="Nunito"/>
              <a:sym typeface="Nunito"/>
            </a:endParaRPr>
          </a:p>
          <a:p>
            <a:pPr indent="-450850" lvl="1" marL="13716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Font typeface="Nunito"/>
              <a:buChar char="○"/>
            </a:pPr>
            <a:r>
              <a:rPr lang="pt-PT" sz="3500">
                <a:latin typeface="Nunito"/>
                <a:ea typeface="Nunito"/>
                <a:cs typeface="Nunito"/>
                <a:sym typeface="Nunito"/>
              </a:rPr>
              <a:t>CVA6-based SoC with IOPMP-SE managing a single iDMA</a:t>
            </a:r>
            <a:endParaRPr sz="3500">
              <a:latin typeface="Nunito"/>
              <a:ea typeface="Nunito"/>
              <a:cs typeface="Nunito"/>
              <a:sym typeface="Nunito"/>
            </a:endParaRPr>
          </a:p>
          <a:p>
            <a:pPr indent="-450850" lvl="1" marL="13716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Font typeface="Nunito"/>
              <a:buChar char="○"/>
            </a:pPr>
            <a:r>
              <a:rPr lang="pt-PT" sz="3500">
                <a:latin typeface="Nunito"/>
                <a:ea typeface="Nunito"/>
                <a:cs typeface="Nunito"/>
                <a:sym typeface="Nunito"/>
              </a:rPr>
              <a:t>CVA6-based SoC with the IOPMP managing multiple iDMAs</a:t>
            </a:r>
            <a:endParaRPr sz="3500"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Extended a</a:t>
            </a:r>
            <a:r>
              <a:rPr lang="pt-PT" sz="35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b="1" lang="pt-PT" sz="35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Bare-metal tests framework </a:t>
            </a:r>
            <a:r>
              <a:rPr lang="pt-PT" sz="3500">
                <a:latin typeface="Nunito"/>
                <a:ea typeface="Nunito"/>
                <a:cs typeface="Nunito"/>
                <a:sym typeface="Nunito"/>
              </a:rPr>
              <a:t>allowing the validation of the developed IP</a:t>
            </a:r>
            <a:endParaRPr sz="3500"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500"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b="1"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Work-in-Progress: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Validate the IP in more complex SW Stacks (OpenSBI + Linux)</a:t>
            </a:r>
            <a:endParaRPr sz="35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aphicFrame>
        <p:nvGraphicFramePr>
          <p:cNvPr id="68" name="Google Shape;68;p13"/>
          <p:cNvGraphicFramePr/>
          <p:nvPr/>
        </p:nvGraphicFramePr>
        <p:xfrm>
          <a:off x="16703263" y="2642293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{0AB9C344-6283-4AB5-BC05-4A1930C1B96B}</a:tableStyleId>
              </a:tblPr>
              <a:tblGrid>
                <a:gridCol w="4096275"/>
                <a:gridCol w="2036325"/>
                <a:gridCol w="2792250"/>
                <a:gridCol w="2475275"/>
              </a:tblGrid>
              <a:tr h="1427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PT" sz="3300" u="none" cap="none" strike="noStrike">
                          <a:latin typeface="Nunito"/>
                          <a:ea typeface="Nunito"/>
                          <a:cs typeface="Nunito"/>
                          <a:sym typeface="Nunito"/>
                        </a:rPr>
                        <a:t>Configuration</a:t>
                      </a:r>
                      <a:endParaRPr sz="33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PT" sz="3300">
                          <a:latin typeface="Nunito"/>
                          <a:ea typeface="Nunito"/>
                          <a:cs typeface="Nunito"/>
                          <a:sym typeface="Nunito"/>
                        </a:rPr>
                        <a:t>LUT</a:t>
                      </a:r>
                      <a:br>
                        <a:rPr lang="pt-PT" sz="33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lang="pt-PT" sz="33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(203800)</a:t>
                      </a:r>
                      <a:endParaRPr sz="33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PT" sz="3300">
                          <a:latin typeface="Nunito"/>
                          <a:ea typeface="Nunito"/>
                          <a:cs typeface="Nunito"/>
                          <a:sym typeface="Nunito"/>
                        </a:rPr>
                        <a:t>FF</a:t>
                      </a:r>
                      <a:br>
                        <a:rPr lang="pt-PT" sz="33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lang="pt-PT" sz="33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(407600)</a:t>
                      </a:r>
                      <a:endParaRPr sz="33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3300">
                          <a:latin typeface="Nunito"/>
                          <a:ea typeface="Nunito"/>
                          <a:cs typeface="Nunito"/>
                          <a:sym typeface="Nunito"/>
                        </a:rPr>
                        <a:t>BRAM</a:t>
                      </a:r>
                      <a:br>
                        <a:rPr lang="pt-PT" sz="33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lang="pt-PT" sz="33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(445)</a:t>
                      </a:r>
                      <a:endParaRPr sz="3300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solidFill>
                      <a:srgbClr val="9CC2E5"/>
                    </a:solidFill>
                  </a:tcPr>
                </a:tc>
              </a:tr>
              <a:tr h="1490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No IOPMP (1)</a:t>
                      </a:r>
                      <a:endParaRPr sz="31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BBD6E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77894</a:t>
                      </a:r>
                      <a:b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(38.22%)</a:t>
                      </a:r>
                      <a:endParaRPr b="1" sz="31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52946</a:t>
                      </a:r>
                      <a:b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(12.99%)</a:t>
                      </a:r>
                      <a:endParaRPr sz="31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53</a:t>
                      </a:r>
                      <a:b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(11.91%)</a:t>
                      </a:r>
                      <a:endParaRPr b="1" sz="3100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solidFill>
                      <a:srgbClr val="DDEAF6"/>
                    </a:solidFill>
                  </a:tcPr>
                </a:tc>
              </a:tr>
              <a:tr h="1490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IOPMP-SE (2)</a:t>
                      </a:r>
                      <a:endParaRPr sz="31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BBD6E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80681</a:t>
                      </a:r>
                      <a:b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(+1.37%)</a:t>
                      </a:r>
                      <a:endParaRPr b="1" sz="31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54535</a:t>
                      </a:r>
                      <a:b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(+0.39%)</a:t>
                      </a:r>
                      <a:endParaRPr b="1" sz="31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57</a:t>
                      </a:r>
                      <a:b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(0.90%)</a:t>
                      </a:r>
                      <a:endParaRPr b="1" sz="3100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solidFill>
                      <a:srgbClr val="DDEAF6"/>
                    </a:solidFill>
                  </a:tcPr>
                </a:tc>
              </a:tr>
              <a:tr h="1490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IOPMP (3)</a:t>
                      </a:r>
                      <a:endParaRPr b="1" sz="3100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lnR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BBD6E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81000</a:t>
                      </a:r>
                      <a:b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(+1.52%)</a:t>
                      </a:r>
                      <a:endParaRPr b="1" sz="31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lnL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55030</a:t>
                      </a:r>
                      <a:b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b="1" lang="pt-PT" sz="3100">
                          <a:solidFill>
                            <a:srgbClr val="000000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(+</a:t>
                      </a:r>
                      <a:r>
                        <a:rPr b="1" lang="pt-PT" sz="3100">
                          <a:latin typeface="Nunito"/>
                          <a:ea typeface="Nunito"/>
                          <a:cs typeface="Nunito"/>
                          <a:sym typeface="Nunito"/>
                        </a:rPr>
                        <a:t>0.51</a:t>
                      </a:r>
                      <a:r>
                        <a:rPr b="1" lang="pt-PT" sz="3100">
                          <a:solidFill>
                            <a:srgbClr val="000000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%)</a:t>
                      </a:r>
                      <a:endParaRPr b="1" sz="3100" u="none" cap="none" strike="noStrike"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PT" sz="31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57</a:t>
                      </a:r>
                      <a:br>
                        <a:rPr b="1" lang="pt-PT" sz="31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b="1" lang="pt-PT" sz="31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(0.90%)</a:t>
                      </a:r>
                      <a:endParaRPr b="1" sz="3100">
                        <a:solidFill>
                          <a:srgbClr val="000000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T="45725" marB="45725" marR="91450" marL="91450" anchor="ctr"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69" name="Google Shape;69;p13"/>
          <p:cNvSpPr txBox="1"/>
          <p:nvPr/>
        </p:nvSpPr>
        <p:spPr>
          <a:xfrm>
            <a:off x="16385775" y="32448063"/>
            <a:ext cx="120351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pt-PT" sz="3000">
                <a:solidFill>
                  <a:schemeClr val="dk1"/>
                </a:solidFill>
              </a:rPr>
              <a:t>Hardware resources used in a Genesys2: </a:t>
            </a:r>
            <a:endParaRPr i="1" sz="3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pt-PT" sz="3000">
                <a:solidFill>
                  <a:schemeClr val="dk1"/>
                </a:solidFill>
              </a:rPr>
              <a:t>(1) Single-core CVA6-based SoC; (2) Original SoC with an IOPMP-SE; (3) Original SoC with an IOPMP (8 Sources). </a:t>
            </a:r>
            <a:endParaRPr i="1" sz="3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pt-PT" sz="3000">
                <a:solidFill>
                  <a:schemeClr val="dk1"/>
                </a:solidFill>
              </a:rPr>
              <a:t>Both configurations have 32 Entries and 16 MDs.</a:t>
            </a:r>
            <a:endParaRPr i="1" sz="3000">
              <a:solidFill>
                <a:schemeClr val="dk1"/>
              </a:solidFill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15805864" y="25394100"/>
            <a:ext cx="13194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4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Hardware</a:t>
            </a:r>
            <a:r>
              <a:rPr b="1" lang="pt-PT" sz="44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 Resources</a:t>
            </a:r>
            <a:endParaRPr b="1" sz="44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16284165" y="34985850"/>
            <a:ext cx="12622200" cy="44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Font typeface="Nunito"/>
              <a:buChar char="●"/>
            </a:pPr>
            <a:r>
              <a:rPr lang="pt-PT" sz="3500">
                <a:latin typeface="Nunito"/>
                <a:ea typeface="Nunito"/>
                <a:cs typeface="Nunito"/>
                <a:sym typeface="Nunito"/>
              </a:rPr>
              <a:t>Most hardware resources are consumed by the </a:t>
            </a:r>
            <a:r>
              <a:rPr b="1" lang="pt-PT" sz="35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Matching Logic</a:t>
            </a:r>
            <a:r>
              <a:rPr lang="pt-PT" sz="3500">
                <a:latin typeface="Nunito"/>
                <a:ea typeface="Nunito"/>
                <a:cs typeface="Nunito"/>
                <a:sym typeface="Nunito"/>
              </a:rPr>
              <a:t>, more specifically with the 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Entry Analyzer</a:t>
            </a:r>
            <a:r>
              <a:rPr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as it is the main responsible for the verification process</a:t>
            </a:r>
            <a:endParaRPr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Font typeface="Nunito"/>
              <a:buChar char="●"/>
            </a:pPr>
            <a:r>
              <a:rPr lang="pt-PT" sz="3500">
                <a:latin typeface="Nunito"/>
                <a:ea typeface="Nunito"/>
                <a:cs typeface="Nunito"/>
                <a:sym typeface="Nunito"/>
              </a:rPr>
              <a:t>Although the 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Entry Array</a:t>
            </a:r>
            <a:r>
              <a:rPr lang="pt-PT" sz="3500">
                <a:latin typeface="Nunito"/>
                <a:ea typeface="Nunito"/>
                <a:cs typeface="Nunito"/>
                <a:sym typeface="Nunito"/>
              </a:rPr>
              <a:t> resides within the IP, area savings were achieved by using specialized hardware primitives</a:t>
            </a:r>
            <a:endParaRPr sz="3500">
              <a:latin typeface="Nunito"/>
              <a:ea typeface="Nunito"/>
              <a:cs typeface="Nunito"/>
              <a:sym typeface="Nunito"/>
            </a:endParaRPr>
          </a:p>
          <a:p>
            <a:pPr indent="-4508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Nunito"/>
              <a:buChar char="●"/>
            </a:pP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The 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SRCMD 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and </a:t>
            </a:r>
            <a:r>
              <a:rPr b="1" lang="pt-PT" sz="3500">
                <a:solidFill>
                  <a:srgbClr val="1694B2"/>
                </a:solidFill>
                <a:latin typeface="Nunito"/>
                <a:ea typeface="Nunito"/>
                <a:cs typeface="Nunito"/>
                <a:sym typeface="Nunito"/>
              </a:rPr>
              <a:t>MDCFG 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tables do not represent a significant in</a:t>
            </a:r>
            <a:r>
              <a:rPr lang="pt-PT" sz="3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fluence on area consumption </a:t>
            </a:r>
            <a:endParaRPr sz="35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7860175" y="4460500"/>
            <a:ext cx="14067300" cy="723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rPr>
              <a:t>Centro ALGORITMI/LASI - Universidade do Minho, Zero-Day Labs</a:t>
            </a:r>
            <a:endParaRPr b="1" sz="3500">
              <a:solidFill>
                <a:schemeClr val="lt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73" name="Google Shape;7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59725" y="40922338"/>
            <a:ext cx="2253600" cy="1736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&#10;&#10;Description automatically generated with medium confidence" id="74" name="Google Shape;7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348800" y="40950000"/>
            <a:ext cx="3020401" cy="1668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567026" y="41040000"/>
            <a:ext cx="5441982" cy="149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308600" y="11754513"/>
            <a:ext cx="15087026" cy="10658874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/>
        </p:nvSpPr>
        <p:spPr>
          <a:xfrm>
            <a:off x="19145390" y="3538825"/>
            <a:ext cx="4896600" cy="723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rPr>
              <a:t>Bruno Sá</a:t>
            </a:r>
            <a:endParaRPr b="1" sz="3500">
              <a:solidFill>
                <a:schemeClr val="lt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22550224" y="3538825"/>
            <a:ext cx="4597200" cy="723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rPr>
              <a:t>Sandro Pinto</a:t>
            </a:r>
            <a:endParaRPr b="1" sz="3500">
              <a:solidFill>
                <a:schemeClr val="lt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6956099" y="3538825"/>
            <a:ext cx="4597200" cy="723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rPr>
              <a:t>Francisco Marques</a:t>
            </a:r>
            <a:endParaRPr b="1" sz="3500">
              <a:solidFill>
                <a:schemeClr val="lt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11387405" y="3538813"/>
            <a:ext cx="5179800" cy="723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rPr>
              <a:t>Manuel Rodríguez</a:t>
            </a:r>
            <a:endParaRPr b="1" sz="3500">
              <a:solidFill>
                <a:schemeClr val="lt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3560177" y="3538825"/>
            <a:ext cx="3274800" cy="723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rPr>
              <a:t>Luís Cunha</a:t>
            </a:r>
            <a:endParaRPr b="1" sz="3500">
              <a:solidFill>
                <a:schemeClr val="lt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15576605" y="3538813"/>
            <a:ext cx="5179800" cy="723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PT" sz="3500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rPr>
              <a:t>Tiago Gomes</a:t>
            </a:r>
            <a:endParaRPr b="1" sz="3500">
              <a:solidFill>
                <a:schemeClr val="lt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698761" y="32017349"/>
            <a:ext cx="13435488" cy="7740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